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1" r:id="rId2"/>
    <p:sldId id="259" r:id="rId3"/>
    <p:sldId id="272" r:id="rId4"/>
    <p:sldId id="296" r:id="rId5"/>
    <p:sldId id="323" r:id="rId6"/>
    <p:sldId id="322" r:id="rId7"/>
    <p:sldId id="257" r:id="rId8"/>
    <p:sldId id="276" r:id="rId9"/>
    <p:sldId id="265" r:id="rId10"/>
    <p:sldId id="318" r:id="rId11"/>
    <p:sldId id="319" r:id="rId12"/>
    <p:sldId id="326" r:id="rId13"/>
    <p:sldId id="278" r:id="rId14"/>
    <p:sldId id="277" r:id="rId15"/>
    <p:sldId id="311" r:id="rId16"/>
    <p:sldId id="320" r:id="rId17"/>
    <p:sldId id="317" r:id="rId18"/>
    <p:sldId id="316" r:id="rId19"/>
    <p:sldId id="327" r:id="rId20"/>
    <p:sldId id="270" r:id="rId21"/>
    <p:sldId id="308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1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9173BF-51C2-427F-80FC-4417E2366206}" v="28" dt="2021-03-31T03:09:36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Johnson" userId="c4b57ae3aa29e68b" providerId="LiveId" clId="{DE9173BF-51C2-427F-80FC-4417E2366206}"/>
    <pc:docChg chg="undo redo custSel addSld delSld modSld sldOrd">
      <pc:chgData name="Samantha Johnson" userId="c4b57ae3aa29e68b" providerId="LiveId" clId="{DE9173BF-51C2-427F-80FC-4417E2366206}" dt="2021-03-31T17:08:48.796" v="792" actId="113"/>
      <pc:docMkLst>
        <pc:docMk/>
      </pc:docMkLst>
      <pc:sldChg chg="addSp delSp modSp mod setBg setClrOvrMap">
        <pc:chgData name="Samantha Johnson" userId="c4b57ae3aa29e68b" providerId="LiveId" clId="{DE9173BF-51C2-427F-80FC-4417E2366206}" dt="2021-03-31T02:06:12.843" v="168" actId="20577"/>
        <pc:sldMkLst>
          <pc:docMk/>
          <pc:sldMk cId="2790302241" sldId="259"/>
        </pc:sldMkLst>
        <pc:spChg chg="mod">
          <ac:chgData name="Samantha Johnson" userId="c4b57ae3aa29e68b" providerId="LiveId" clId="{DE9173BF-51C2-427F-80FC-4417E2366206}" dt="2021-03-31T02:05:28.752" v="153" actId="26606"/>
          <ac:spMkLst>
            <pc:docMk/>
            <pc:sldMk cId="2790302241" sldId="259"/>
            <ac:spMk id="2" creationId="{A79EDEBF-1E37-4A7C-98FC-4A9B1ECA96E9}"/>
          </ac:spMkLst>
        </pc:spChg>
        <pc:spChg chg="mod">
          <ac:chgData name="Samantha Johnson" userId="c4b57ae3aa29e68b" providerId="LiveId" clId="{DE9173BF-51C2-427F-80FC-4417E2366206}" dt="2021-03-31T02:06:12.843" v="168" actId="20577"/>
          <ac:spMkLst>
            <pc:docMk/>
            <pc:sldMk cId="2790302241" sldId="259"/>
            <ac:spMk id="3" creationId="{8BCECE58-07AA-4338-86B0-C920937B644D}"/>
          </ac:spMkLst>
        </pc:spChg>
        <pc:picChg chg="mod">
          <ac:chgData name="Samantha Johnson" userId="c4b57ae3aa29e68b" providerId="LiveId" clId="{DE9173BF-51C2-427F-80FC-4417E2366206}" dt="2021-03-31T02:05:31.271" v="156" actId="27614"/>
          <ac:picMkLst>
            <pc:docMk/>
            <pc:sldMk cId="2790302241" sldId="259"/>
            <ac:picMk id="4" creationId="{4DC68BCA-1125-475E-9532-3353A571B598}"/>
          </ac:picMkLst>
        </pc:picChg>
        <pc:picChg chg="mod">
          <ac:chgData name="Samantha Johnson" userId="c4b57ae3aa29e68b" providerId="LiveId" clId="{DE9173BF-51C2-427F-80FC-4417E2366206}" dt="2021-03-31T02:05:31.114" v="154" actId="27614"/>
          <ac:picMkLst>
            <pc:docMk/>
            <pc:sldMk cId="2790302241" sldId="259"/>
            <ac:picMk id="5" creationId="{B15D6D8A-5021-4E8A-93CD-D96BE07839B4}"/>
          </ac:picMkLst>
        </pc:picChg>
        <pc:picChg chg="add del mod ord modCrop">
          <ac:chgData name="Samantha Johnson" userId="c4b57ae3aa29e68b" providerId="LiveId" clId="{DE9173BF-51C2-427F-80FC-4417E2366206}" dt="2021-03-31T02:05:16.286" v="149" actId="478"/>
          <ac:picMkLst>
            <pc:docMk/>
            <pc:sldMk cId="2790302241" sldId="259"/>
            <ac:picMk id="6" creationId="{F9CA43E0-036D-4B22-8F28-C80011043F64}"/>
          </ac:picMkLst>
        </pc:picChg>
        <pc:picChg chg="add mod ord">
          <ac:chgData name="Samantha Johnson" userId="c4b57ae3aa29e68b" providerId="LiveId" clId="{DE9173BF-51C2-427F-80FC-4417E2366206}" dt="2021-03-31T02:05:32.012" v="159" actId="962"/>
          <ac:picMkLst>
            <pc:docMk/>
            <pc:sldMk cId="2790302241" sldId="259"/>
            <ac:picMk id="7" creationId="{71675DA8-288D-4574-90B2-5F3AA21ED5A0}"/>
          </ac:picMkLst>
        </pc:picChg>
      </pc:sldChg>
      <pc:sldChg chg="addSp delSp modSp mod">
        <pc:chgData name="Samantha Johnson" userId="c4b57ae3aa29e68b" providerId="LiveId" clId="{DE9173BF-51C2-427F-80FC-4417E2366206}" dt="2021-03-31T17:07:17.308" v="791" actId="20577"/>
        <pc:sldMkLst>
          <pc:docMk/>
          <pc:sldMk cId="3544384149" sldId="270"/>
        </pc:sldMkLst>
        <pc:spChg chg="mod">
          <ac:chgData name="Samantha Johnson" userId="c4b57ae3aa29e68b" providerId="LiveId" clId="{DE9173BF-51C2-427F-80FC-4417E2366206}" dt="2021-03-31T17:07:17.308" v="791" actId="20577"/>
          <ac:spMkLst>
            <pc:docMk/>
            <pc:sldMk cId="3544384149" sldId="270"/>
            <ac:spMk id="3" creationId="{3D7DF001-BE75-4178-9A1E-3F842118622F}"/>
          </ac:spMkLst>
        </pc:spChg>
        <pc:picChg chg="del">
          <ac:chgData name="Samantha Johnson" userId="c4b57ae3aa29e68b" providerId="LiveId" clId="{DE9173BF-51C2-427F-80FC-4417E2366206}" dt="2021-03-31T02:50:24.301" v="302" actId="478"/>
          <ac:picMkLst>
            <pc:docMk/>
            <pc:sldMk cId="3544384149" sldId="270"/>
            <ac:picMk id="5" creationId="{B0C84445-9B41-47E4-AF19-C27D799B0E69}"/>
          </ac:picMkLst>
        </pc:picChg>
        <pc:picChg chg="add mod">
          <ac:chgData name="Samantha Johnson" userId="c4b57ae3aa29e68b" providerId="LiveId" clId="{DE9173BF-51C2-427F-80FC-4417E2366206}" dt="2021-03-31T02:52:40.108" v="306" actId="1076"/>
          <ac:picMkLst>
            <pc:docMk/>
            <pc:sldMk cId="3544384149" sldId="270"/>
            <ac:picMk id="6" creationId="{89431DC8-68E9-46AF-A453-9FF26BDAD20C}"/>
          </ac:picMkLst>
        </pc:picChg>
        <pc:picChg chg="del">
          <ac:chgData name="Samantha Johnson" userId="c4b57ae3aa29e68b" providerId="LiveId" clId="{DE9173BF-51C2-427F-80FC-4417E2366206}" dt="2021-03-31T02:50:20.562" v="300" actId="478"/>
          <ac:picMkLst>
            <pc:docMk/>
            <pc:sldMk cId="3544384149" sldId="270"/>
            <ac:picMk id="7" creationId="{EE73EA6E-EFF0-4288-B999-E7A0A9B28C28}"/>
          </ac:picMkLst>
        </pc:picChg>
        <pc:picChg chg="add mod">
          <ac:chgData name="Samantha Johnson" userId="c4b57ae3aa29e68b" providerId="LiveId" clId="{DE9173BF-51C2-427F-80FC-4417E2366206}" dt="2021-03-31T02:54:11.845" v="311" actId="1076"/>
          <ac:picMkLst>
            <pc:docMk/>
            <pc:sldMk cId="3544384149" sldId="270"/>
            <ac:picMk id="8" creationId="{099DC0BC-BCA7-4EFC-BC3D-F404AF7A0E80}"/>
          </ac:picMkLst>
        </pc:picChg>
        <pc:picChg chg="del">
          <ac:chgData name="Samantha Johnson" userId="c4b57ae3aa29e68b" providerId="LiveId" clId="{DE9173BF-51C2-427F-80FC-4417E2366206}" dt="2021-03-31T02:50:26.089" v="303" actId="478"/>
          <ac:picMkLst>
            <pc:docMk/>
            <pc:sldMk cId="3544384149" sldId="270"/>
            <ac:picMk id="9" creationId="{1AC81BE3-6C62-4442-ADC6-B8D676FAF7A4}"/>
          </ac:picMkLst>
        </pc:picChg>
        <pc:picChg chg="add mod">
          <ac:chgData name="Samantha Johnson" userId="c4b57ae3aa29e68b" providerId="LiveId" clId="{DE9173BF-51C2-427F-80FC-4417E2366206}" dt="2021-03-31T02:55:28.601" v="313" actId="1076"/>
          <ac:picMkLst>
            <pc:docMk/>
            <pc:sldMk cId="3544384149" sldId="270"/>
            <ac:picMk id="10" creationId="{FA6A89B8-AC61-4160-AB12-DD698D9D289A}"/>
          </ac:picMkLst>
        </pc:picChg>
        <pc:picChg chg="del">
          <ac:chgData name="Samantha Johnson" userId="c4b57ae3aa29e68b" providerId="LiveId" clId="{DE9173BF-51C2-427F-80FC-4417E2366206}" dt="2021-03-31T02:50:22.817" v="301" actId="478"/>
          <ac:picMkLst>
            <pc:docMk/>
            <pc:sldMk cId="3544384149" sldId="270"/>
            <ac:picMk id="11" creationId="{1F5EF4C4-1CF0-46F0-8F4A-408C8DD90F30}"/>
          </ac:picMkLst>
        </pc:picChg>
        <pc:picChg chg="add del mod">
          <ac:chgData name="Samantha Johnson" userId="c4b57ae3aa29e68b" providerId="LiveId" clId="{DE9173BF-51C2-427F-80FC-4417E2366206}" dt="2021-03-31T02:55:46.901" v="315" actId="478"/>
          <ac:picMkLst>
            <pc:docMk/>
            <pc:sldMk cId="3544384149" sldId="270"/>
            <ac:picMk id="16" creationId="{1D1743EB-9619-4F52-ACB0-216A72D10A09}"/>
          </ac:picMkLst>
        </pc:picChg>
        <pc:picChg chg="add mod">
          <ac:chgData name="Samantha Johnson" userId="c4b57ae3aa29e68b" providerId="LiveId" clId="{DE9173BF-51C2-427F-80FC-4417E2366206}" dt="2021-03-31T02:56:02.467" v="317" actId="1076"/>
          <ac:picMkLst>
            <pc:docMk/>
            <pc:sldMk cId="3544384149" sldId="270"/>
            <ac:picMk id="17" creationId="{EA1BA0C7-08CB-4C5D-BE7D-816591ED0660}"/>
          </ac:picMkLst>
        </pc:picChg>
      </pc:sldChg>
      <pc:sldChg chg="addSp delSp modSp mod">
        <pc:chgData name="Samantha Johnson" userId="c4b57ae3aa29e68b" providerId="LiveId" clId="{DE9173BF-51C2-427F-80FC-4417E2366206}" dt="2021-03-31T17:05:40.154" v="756" actId="20577"/>
        <pc:sldMkLst>
          <pc:docMk/>
          <pc:sldMk cId="565461769" sldId="272"/>
        </pc:sldMkLst>
        <pc:spChg chg="mod">
          <ac:chgData name="Samantha Johnson" userId="c4b57ae3aa29e68b" providerId="LiveId" clId="{DE9173BF-51C2-427F-80FC-4417E2366206}" dt="2021-03-31T17:05:35.587" v="755" actId="20577"/>
          <ac:spMkLst>
            <pc:docMk/>
            <pc:sldMk cId="565461769" sldId="272"/>
            <ac:spMk id="2" creationId="{62821D92-9C51-4607-A56D-F79A09CABFCF}"/>
          </ac:spMkLst>
        </pc:spChg>
        <pc:spChg chg="mod">
          <ac:chgData name="Samantha Johnson" userId="c4b57ae3aa29e68b" providerId="LiveId" clId="{DE9173BF-51C2-427F-80FC-4417E2366206}" dt="2021-03-31T02:08:02.996" v="182" actId="14100"/>
          <ac:spMkLst>
            <pc:docMk/>
            <pc:sldMk cId="565461769" sldId="272"/>
            <ac:spMk id="7" creationId="{0781AFA4-DC18-460D-97EC-5E0AA3F1BC1E}"/>
          </ac:spMkLst>
        </pc:spChg>
        <pc:spChg chg="del mod">
          <ac:chgData name="Samantha Johnson" userId="c4b57ae3aa29e68b" providerId="LiveId" clId="{DE9173BF-51C2-427F-80FC-4417E2366206}" dt="2021-03-31T02:07:24.898" v="173" actId="478"/>
          <ac:spMkLst>
            <pc:docMk/>
            <pc:sldMk cId="565461769" sldId="272"/>
            <ac:spMk id="8" creationId="{007673BB-DF64-495B-A647-31797DC8ED51}"/>
          </ac:spMkLst>
        </pc:spChg>
        <pc:spChg chg="mod">
          <ac:chgData name="Samantha Johnson" userId="c4b57ae3aa29e68b" providerId="LiveId" clId="{DE9173BF-51C2-427F-80FC-4417E2366206}" dt="2021-03-31T02:08:07.150" v="183" actId="14100"/>
          <ac:spMkLst>
            <pc:docMk/>
            <pc:sldMk cId="565461769" sldId="272"/>
            <ac:spMk id="9" creationId="{822DC1EC-31C0-49CB-B292-22465EF4D92A}"/>
          </ac:spMkLst>
        </pc:spChg>
        <pc:spChg chg="add mod">
          <ac:chgData name="Samantha Johnson" userId="c4b57ae3aa29e68b" providerId="LiveId" clId="{DE9173BF-51C2-427F-80FC-4417E2366206}" dt="2021-03-31T17:05:40.154" v="756" actId="20577"/>
          <ac:spMkLst>
            <pc:docMk/>
            <pc:sldMk cId="565461769" sldId="272"/>
            <ac:spMk id="11" creationId="{E621E208-71CB-4ADB-AC0D-274D8EB57FB0}"/>
          </ac:spMkLst>
        </pc:spChg>
      </pc:sldChg>
      <pc:sldChg chg="addSp delSp modSp mod setBg">
        <pc:chgData name="Samantha Johnson" userId="c4b57ae3aa29e68b" providerId="LiveId" clId="{DE9173BF-51C2-427F-80FC-4417E2366206}" dt="2021-03-31T17:08:48.796" v="792" actId="113"/>
        <pc:sldMkLst>
          <pc:docMk/>
          <pc:sldMk cId="1420307259" sldId="291"/>
        </pc:sldMkLst>
        <pc:spChg chg="mod">
          <ac:chgData name="Samantha Johnson" userId="c4b57ae3aa29e68b" providerId="LiveId" clId="{DE9173BF-51C2-427F-80FC-4417E2366206}" dt="2021-03-31T17:08:48.796" v="792" actId="113"/>
          <ac:spMkLst>
            <pc:docMk/>
            <pc:sldMk cId="1420307259" sldId="291"/>
            <ac:spMk id="6" creationId="{57E48D73-CA98-480C-B851-CE3AB716156C}"/>
          </ac:spMkLst>
        </pc:spChg>
        <pc:spChg chg="mod">
          <ac:chgData name="Samantha Johnson" userId="c4b57ae3aa29e68b" providerId="LiveId" clId="{DE9173BF-51C2-427F-80FC-4417E2366206}" dt="2021-03-31T02:01:40.481" v="117" actId="207"/>
          <ac:spMkLst>
            <pc:docMk/>
            <pc:sldMk cId="1420307259" sldId="291"/>
            <ac:spMk id="7" creationId="{FF3FEDAD-2C7C-4C03-96A3-6766B3604617}"/>
          </ac:spMkLst>
        </pc:spChg>
        <pc:picChg chg="mod">
          <ac:chgData name="Samantha Johnson" userId="c4b57ae3aa29e68b" providerId="LiveId" clId="{DE9173BF-51C2-427F-80FC-4417E2366206}" dt="2021-03-31T02:00:21.685" v="41" actId="14100"/>
          <ac:picMkLst>
            <pc:docMk/>
            <pc:sldMk cId="1420307259" sldId="291"/>
            <ac:picMk id="2" creationId="{5250CE8A-E4CA-4626-810F-474E08DED087}"/>
          </ac:picMkLst>
        </pc:picChg>
        <pc:picChg chg="mod">
          <ac:chgData name="Samantha Johnson" userId="c4b57ae3aa29e68b" providerId="LiveId" clId="{DE9173BF-51C2-427F-80FC-4417E2366206}" dt="2021-03-31T02:00:55.489" v="46"/>
          <ac:picMkLst>
            <pc:docMk/>
            <pc:sldMk cId="1420307259" sldId="291"/>
            <ac:picMk id="3" creationId="{C24BF516-384C-4D81-AC69-89DC55535A8B}"/>
          </ac:picMkLst>
        </pc:picChg>
        <pc:picChg chg="del">
          <ac:chgData name="Samantha Johnson" userId="c4b57ae3aa29e68b" providerId="LiveId" clId="{DE9173BF-51C2-427F-80FC-4417E2366206}" dt="2021-03-31T01:56:55.587" v="0" actId="478"/>
          <ac:picMkLst>
            <pc:docMk/>
            <pc:sldMk cId="1420307259" sldId="291"/>
            <ac:picMk id="4" creationId="{5ABE2CCD-7C5D-457B-87AC-802056D882F1}"/>
          </ac:picMkLst>
        </pc:picChg>
        <pc:picChg chg="del">
          <ac:chgData name="Samantha Johnson" userId="c4b57ae3aa29e68b" providerId="LiveId" clId="{DE9173BF-51C2-427F-80FC-4417E2366206}" dt="2021-03-31T01:56:59.799" v="1" actId="478"/>
          <ac:picMkLst>
            <pc:docMk/>
            <pc:sldMk cId="1420307259" sldId="291"/>
            <ac:picMk id="5" creationId="{8E27BCC0-ECBE-46A6-816A-E1D1BB545F56}"/>
          </ac:picMkLst>
        </pc:picChg>
        <pc:picChg chg="add del mod ord modCrop">
          <ac:chgData name="Samantha Johnson" userId="c4b57ae3aa29e68b" providerId="LiveId" clId="{DE9173BF-51C2-427F-80FC-4417E2366206}" dt="2021-03-31T02:17:21.516" v="234" actId="478"/>
          <ac:picMkLst>
            <pc:docMk/>
            <pc:sldMk cId="1420307259" sldId="291"/>
            <ac:picMk id="8" creationId="{48D15BDE-0093-4408-BB51-86C707DC3930}"/>
          </ac:picMkLst>
        </pc:picChg>
        <pc:picChg chg="add del mod ord modCrop">
          <ac:chgData name="Samantha Johnson" userId="c4b57ae3aa29e68b" providerId="LiveId" clId="{DE9173BF-51C2-427F-80FC-4417E2366206}" dt="2021-03-31T02:17:36.623" v="251" actId="732"/>
          <ac:picMkLst>
            <pc:docMk/>
            <pc:sldMk cId="1420307259" sldId="291"/>
            <ac:picMk id="9" creationId="{0E61093B-66AD-43C8-AACC-C9C1A746E4BA}"/>
          </ac:picMkLst>
        </pc:picChg>
      </pc:sldChg>
      <pc:sldChg chg="addSp delSp modSp mod setBg">
        <pc:chgData name="Samantha Johnson" userId="c4b57ae3aa29e68b" providerId="LiveId" clId="{DE9173BF-51C2-427F-80FC-4417E2366206}" dt="2021-03-31T02:09:53.010" v="197" actId="14100"/>
        <pc:sldMkLst>
          <pc:docMk/>
          <pc:sldMk cId="3598977615" sldId="296"/>
        </pc:sldMkLst>
        <pc:spChg chg="mod">
          <ac:chgData name="Samantha Johnson" userId="c4b57ae3aa29e68b" providerId="LiveId" clId="{DE9173BF-51C2-427F-80FC-4417E2366206}" dt="2021-03-31T02:09:37.652" v="194" actId="14100"/>
          <ac:spMkLst>
            <pc:docMk/>
            <pc:sldMk cId="3598977615" sldId="296"/>
            <ac:spMk id="4" creationId="{2ABE7E72-5559-4D2A-BE21-715401C91037}"/>
          </ac:spMkLst>
        </pc:spChg>
        <pc:spChg chg="mod">
          <ac:chgData name="Samantha Johnson" userId="c4b57ae3aa29e68b" providerId="LiveId" clId="{DE9173BF-51C2-427F-80FC-4417E2366206}" dt="2021-03-31T02:09:53.010" v="197" actId="14100"/>
          <ac:spMkLst>
            <pc:docMk/>
            <pc:sldMk cId="3598977615" sldId="296"/>
            <ac:spMk id="5" creationId="{191BB247-EC19-426A-A03C-0BFE20773FE4}"/>
          </ac:spMkLst>
        </pc:spChg>
        <pc:spChg chg="add del">
          <ac:chgData name="Samantha Johnson" userId="c4b57ae3aa29e68b" providerId="LiveId" clId="{DE9173BF-51C2-427F-80FC-4417E2366206}" dt="2021-03-31T02:08:31.233" v="185" actId="26606"/>
          <ac:spMkLst>
            <pc:docMk/>
            <pc:sldMk cId="3598977615" sldId="296"/>
            <ac:spMk id="12" creationId="{A9F529C3-C941-49FD-8C67-82F134F64BDB}"/>
          </ac:spMkLst>
        </pc:spChg>
        <pc:spChg chg="add del">
          <ac:chgData name="Samantha Johnson" userId="c4b57ae3aa29e68b" providerId="LiveId" clId="{DE9173BF-51C2-427F-80FC-4417E2366206}" dt="2021-03-31T02:08:31.233" v="185" actId="26606"/>
          <ac:spMkLst>
            <pc:docMk/>
            <pc:sldMk cId="3598977615" sldId="296"/>
            <ac:spMk id="14" creationId="{20586029-32A0-47E5-9AEC-AE3ABA6B94D0}"/>
          </ac:spMkLst>
        </pc:spChg>
        <pc:picChg chg="mod">
          <ac:chgData name="Samantha Johnson" userId="c4b57ae3aa29e68b" providerId="LiveId" clId="{DE9173BF-51C2-427F-80FC-4417E2366206}" dt="2021-03-31T02:08:57.095" v="187" actId="27614"/>
          <ac:picMkLst>
            <pc:docMk/>
            <pc:sldMk cId="3598977615" sldId="296"/>
            <ac:picMk id="2" creationId="{FA78BE27-5AD7-4906-B34F-B70E50A23F32}"/>
          </ac:picMkLst>
        </pc:picChg>
        <pc:picChg chg="mod">
          <ac:chgData name="Samantha Johnson" userId="c4b57ae3aa29e68b" providerId="LiveId" clId="{DE9173BF-51C2-427F-80FC-4417E2366206}" dt="2021-03-31T02:08:31.235" v="186" actId="26606"/>
          <ac:picMkLst>
            <pc:docMk/>
            <pc:sldMk cId="3598977615" sldId="296"/>
            <ac:picMk id="3" creationId="{193DDA42-D9C9-4248-B9EB-9E330A273F1B}"/>
          </ac:picMkLst>
        </pc:picChg>
        <pc:picChg chg="mod ord">
          <ac:chgData name="Samantha Johnson" userId="c4b57ae3aa29e68b" providerId="LiveId" clId="{DE9173BF-51C2-427F-80FC-4417E2366206}" dt="2021-03-31T02:08:31.235" v="186" actId="26606"/>
          <ac:picMkLst>
            <pc:docMk/>
            <pc:sldMk cId="3598977615" sldId="296"/>
            <ac:picMk id="6" creationId="{1826489C-BBA8-4C4D-BC86-43CEDA719B5C}"/>
          </ac:picMkLst>
        </pc:picChg>
        <pc:picChg chg="mod">
          <ac:chgData name="Samantha Johnson" userId="c4b57ae3aa29e68b" providerId="LiveId" clId="{DE9173BF-51C2-427F-80FC-4417E2366206}" dt="2021-03-31T02:08:57.278" v="188" actId="27614"/>
          <ac:picMkLst>
            <pc:docMk/>
            <pc:sldMk cId="3598977615" sldId="296"/>
            <ac:picMk id="7" creationId="{089BCE2E-7BBF-46E0-AEF0-63D17A2EC91A}"/>
          </ac:picMkLst>
        </pc:picChg>
        <pc:cxnChg chg="add del">
          <ac:chgData name="Samantha Johnson" userId="c4b57ae3aa29e68b" providerId="LiveId" clId="{DE9173BF-51C2-427F-80FC-4417E2366206}" dt="2021-03-31T02:08:31.233" v="185" actId="26606"/>
          <ac:cxnSpMkLst>
            <pc:docMk/>
            <pc:sldMk cId="3598977615" sldId="296"/>
            <ac:cxnSpMk id="16" creationId="{8C730EAB-A532-4295-A302-FB4B90DB9F5E}"/>
          </ac:cxnSpMkLst>
        </pc:cxnChg>
      </pc:sldChg>
      <pc:sldChg chg="modSp mod ord">
        <pc:chgData name="Samantha Johnson" userId="c4b57ae3aa29e68b" providerId="LiveId" clId="{DE9173BF-51C2-427F-80FC-4417E2366206}" dt="2021-03-31T03:11:47.054" v="737"/>
        <pc:sldMkLst>
          <pc:docMk/>
          <pc:sldMk cId="2886877362" sldId="308"/>
        </pc:sldMkLst>
        <pc:spChg chg="mod">
          <ac:chgData name="Samantha Johnson" userId="c4b57ae3aa29e68b" providerId="LiveId" clId="{DE9173BF-51C2-427F-80FC-4417E2366206}" dt="2021-03-31T03:03:09.791" v="669" actId="2711"/>
          <ac:spMkLst>
            <pc:docMk/>
            <pc:sldMk cId="2886877362" sldId="308"/>
            <ac:spMk id="8" creationId="{331F5AB7-4A99-4003-8D97-16FDD0F4AC04}"/>
          </ac:spMkLst>
        </pc:spChg>
      </pc:sldChg>
      <pc:sldChg chg="ord">
        <pc:chgData name="Samantha Johnson" userId="c4b57ae3aa29e68b" providerId="LiveId" clId="{DE9173BF-51C2-427F-80FC-4417E2366206}" dt="2021-03-31T02:47:15.566" v="299"/>
        <pc:sldMkLst>
          <pc:docMk/>
          <pc:sldMk cId="2536095311" sldId="319"/>
        </pc:sldMkLst>
      </pc:sldChg>
      <pc:sldChg chg="addSp delSp modSp mod setBg">
        <pc:chgData name="Samantha Johnson" userId="c4b57ae3aa29e68b" providerId="LiveId" clId="{DE9173BF-51C2-427F-80FC-4417E2366206}" dt="2021-03-31T02:46:38.213" v="295" actId="113"/>
        <pc:sldMkLst>
          <pc:docMk/>
          <pc:sldMk cId="229298909" sldId="323"/>
        </pc:sldMkLst>
        <pc:spChg chg="mod">
          <ac:chgData name="Samantha Johnson" userId="c4b57ae3aa29e68b" providerId="LiveId" clId="{DE9173BF-51C2-427F-80FC-4417E2366206}" dt="2021-03-31T02:46:38.213" v="295" actId="113"/>
          <ac:spMkLst>
            <pc:docMk/>
            <pc:sldMk cId="229298909" sldId="323"/>
            <ac:spMk id="2" creationId="{6231D57D-DB8F-45E2-B7D2-215DEA0D2456}"/>
          </ac:spMkLst>
        </pc:spChg>
        <pc:spChg chg="add del">
          <ac:chgData name="Samantha Johnson" userId="c4b57ae3aa29e68b" providerId="LiveId" clId="{DE9173BF-51C2-427F-80FC-4417E2366206}" dt="2021-03-31T02:34:13.943" v="257" actId="26606"/>
          <ac:spMkLst>
            <pc:docMk/>
            <pc:sldMk cId="229298909" sldId="323"/>
            <ac:spMk id="24" creationId="{71B2258F-86CA-4D4D-8270-BC05FCDEBFB3}"/>
          </ac:spMkLst>
        </pc:spChg>
        <pc:spChg chg="add del">
          <ac:chgData name="Samantha Johnson" userId="c4b57ae3aa29e68b" providerId="LiveId" clId="{DE9173BF-51C2-427F-80FC-4417E2366206}" dt="2021-03-31T02:34:13.801" v="256" actId="26606"/>
          <ac:spMkLst>
            <pc:docMk/>
            <pc:sldMk cId="229298909" sldId="323"/>
            <ac:spMk id="29" creationId="{F609FF9A-4FCE-468E-A86A-C9AB525EAE71}"/>
          </ac:spMkLst>
        </pc:spChg>
        <pc:spChg chg="add del">
          <ac:chgData name="Samantha Johnson" userId="c4b57ae3aa29e68b" providerId="LiveId" clId="{DE9173BF-51C2-427F-80FC-4417E2366206}" dt="2021-03-31T02:34:13.801" v="256" actId="26606"/>
          <ac:spMkLst>
            <pc:docMk/>
            <pc:sldMk cId="229298909" sldId="323"/>
            <ac:spMk id="31" creationId="{021E12D4-3A88-428D-8E5E-AF1AFD923D63}"/>
          </ac:spMkLst>
        </pc:spChg>
        <pc:spChg chg="add del">
          <ac:chgData name="Samantha Johnson" userId="c4b57ae3aa29e68b" providerId="LiveId" clId="{DE9173BF-51C2-427F-80FC-4417E2366206}" dt="2021-03-31T02:34:34.621" v="264" actId="26606"/>
          <ac:spMkLst>
            <pc:docMk/>
            <pc:sldMk cId="229298909" sldId="323"/>
            <ac:spMk id="33" creationId="{EFD4FE0A-1CD7-4700-85B5-7D4E81E74692}"/>
          </ac:spMkLst>
        </pc:spChg>
        <pc:spChg chg="add del">
          <ac:chgData name="Samantha Johnson" userId="c4b57ae3aa29e68b" providerId="LiveId" clId="{DE9173BF-51C2-427F-80FC-4417E2366206}" dt="2021-03-31T02:34:34.621" v="264" actId="26606"/>
          <ac:spMkLst>
            <pc:docMk/>
            <pc:sldMk cId="229298909" sldId="323"/>
            <ac:spMk id="34" creationId="{4479BA42-88A4-4AC1-AF01-7B6602C041FF}"/>
          </ac:spMkLst>
        </pc:spChg>
        <pc:spChg chg="add del">
          <ac:chgData name="Samantha Johnson" userId="c4b57ae3aa29e68b" providerId="LiveId" clId="{DE9173BF-51C2-427F-80FC-4417E2366206}" dt="2021-03-31T02:34:31.907" v="261" actId="26606"/>
          <ac:spMkLst>
            <pc:docMk/>
            <pc:sldMk cId="229298909" sldId="323"/>
            <ac:spMk id="39" creationId="{F609FF9A-4FCE-468E-A86A-C9AB525EAE71}"/>
          </ac:spMkLst>
        </pc:spChg>
        <pc:spChg chg="add del">
          <ac:chgData name="Samantha Johnson" userId="c4b57ae3aa29e68b" providerId="LiveId" clId="{DE9173BF-51C2-427F-80FC-4417E2366206}" dt="2021-03-31T02:34:31.907" v="261" actId="26606"/>
          <ac:spMkLst>
            <pc:docMk/>
            <pc:sldMk cId="229298909" sldId="323"/>
            <ac:spMk id="41" creationId="{021E12D4-3A88-428D-8E5E-AF1AFD923D63}"/>
          </ac:spMkLst>
        </pc:spChg>
        <pc:spChg chg="add del">
          <ac:chgData name="Samantha Johnson" userId="c4b57ae3aa29e68b" providerId="LiveId" clId="{DE9173BF-51C2-427F-80FC-4417E2366206}" dt="2021-03-31T02:34:34.615" v="263" actId="26606"/>
          <ac:spMkLst>
            <pc:docMk/>
            <pc:sldMk cId="229298909" sldId="323"/>
            <ac:spMk id="43" creationId="{4063B759-00FC-46D1-9898-8E8625268FAF}"/>
          </ac:spMkLst>
        </pc:spChg>
        <pc:spChg chg="add del">
          <ac:chgData name="Samantha Johnson" userId="c4b57ae3aa29e68b" providerId="LiveId" clId="{DE9173BF-51C2-427F-80FC-4417E2366206}" dt="2021-03-31T02:34:34.615" v="263" actId="26606"/>
          <ac:spMkLst>
            <pc:docMk/>
            <pc:sldMk cId="229298909" sldId="323"/>
            <ac:spMk id="44" creationId="{6F828D28-8E09-41CC-8229-3070B5467A96}"/>
          </ac:spMkLst>
        </pc:spChg>
        <pc:spChg chg="add del">
          <ac:chgData name="Samantha Johnson" userId="c4b57ae3aa29e68b" providerId="LiveId" clId="{DE9173BF-51C2-427F-80FC-4417E2366206}" dt="2021-03-31T02:34:34.615" v="263" actId="26606"/>
          <ac:spMkLst>
            <pc:docMk/>
            <pc:sldMk cId="229298909" sldId="323"/>
            <ac:spMk id="45" creationId="{D5B012D8-7F27-4758-9AC6-C889B154BD73}"/>
          </ac:spMkLst>
        </pc:spChg>
        <pc:spChg chg="add del">
          <ac:chgData name="Samantha Johnson" userId="c4b57ae3aa29e68b" providerId="LiveId" clId="{DE9173BF-51C2-427F-80FC-4417E2366206}" dt="2021-03-31T02:35:47.629" v="268" actId="26606"/>
          <ac:spMkLst>
            <pc:docMk/>
            <pc:sldMk cId="229298909" sldId="323"/>
            <ac:spMk id="47" creationId="{A6EFC7BB-64AE-45E4-90F7-BA062F86E73A}"/>
          </ac:spMkLst>
        </pc:spChg>
        <pc:spChg chg="add del">
          <ac:chgData name="Samantha Johnson" userId="c4b57ae3aa29e68b" providerId="LiveId" clId="{DE9173BF-51C2-427F-80FC-4417E2366206}" dt="2021-03-31T02:35:47.629" v="268" actId="26606"/>
          <ac:spMkLst>
            <pc:docMk/>
            <pc:sldMk cId="229298909" sldId="323"/>
            <ac:spMk id="48" creationId="{9FB5B51E-2110-4BFE-90CE-A5C01B4839C4}"/>
          </ac:spMkLst>
        </pc:spChg>
        <pc:spChg chg="add del">
          <ac:chgData name="Samantha Johnson" userId="c4b57ae3aa29e68b" providerId="LiveId" clId="{DE9173BF-51C2-427F-80FC-4417E2366206}" dt="2021-03-31T02:44:57.498" v="286" actId="26606"/>
          <ac:spMkLst>
            <pc:docMk/>
            <pc:sldMk cId="229298909" sldId="323"/>
            <ac:spMk id="53" creationId="{E4469908-40F0-48EB-8B29-996548C1991E}"/>
          </ac:spMkLst>
        </pc:spChg>
        <pc:spChg chg="add del">
          <ac:chgData name="Samantha Johnson" userId="c4b57ae3aa29e68b" providerId="LiveId" clId="{DE9173BF-51C2-427F-80FC-4417E2366206}" dt="2021-03-31T02:44:57.498" v="286" actId="26606"/>
          <ac:spMkLst>
            <pc:docMk/>
            <pc:sldMk cId="229298909" sldId="323"/>
            <ac:spMk id="58" creationId="{F609FF9A-4FCE-468E-A86A-C9AB525EAE71}"/>
          </ac:spMkLst>
        </pc:spChg>
        <pc:spChg chg="add del">
          <ac:chgData name="Samantha Johnson" userId="c4b57ae3aa29e68b" providerId="LiveId" clId="{DE9173BF-51C2-427F-80FC-4417E2366206}" dt="2021-03-31T02:44:57.498" v="286" actId="26606"/>
          <ac:spMkLst>
            <pc:docMk/>
            <pc:sldMk cId="229298909" sldId="323"/>
            <ac:spMk id="60" creationId="{021E12D4-3A88-428D-8E5E-AF1AFD923D63}"/>
          </ac:spMkLst>
        </pc:spChg>
        <pc:picChg chg="del">
          <ac:chgData name="Samantha Johnson" userId="c4b57ae3aa29e68b" providerId="LiveId" clId="{DE9173BF-51C2-427F-80FC-4417E2366206}" dt="2021-03-31T02:33:57.959" v="253" actId="478"/>
          <ac:picMkLst>
            <pc:docMk/>
            <pc:sldMk cId="229298909" sldId="323"/>
            <ac:picMk id="4" creationId="{1865284D-11B6-4442-8720-B5745F69E351}"/>
          </ac:picMkLst>
        </pc:picChg>
        <pc:picChg chg="add del mod ord">
          <ac:chgData name="Samantha Johnson" userId="c4b57ae3aa29e68b" providerId="LiveId" clId="{DE9173BF-51C2-427F-80FC-4417E2366206}" dt="2021-03-31T02:34:52.930" v="266" actId="478"/>
          <ac:picMkLst>
            <pc:docMk/>
            <pc:sldMk cId="229298909" sldId="323"/>
            <ac:picMk id="6" creationId="{09C5C277-5ED6-48B2-AB96-CE5DD5D7328E}"/>
          </ac:picMkLst>
        </pc:picChg>
        <pc:picChg chg="add del mod ord modCrop">
          <ac:chgData name="Samantha Johnson" userId="c4b57ae3aa29e68b" providerId="LiveId" clId="{DE9173BF-51C2-427F-80FC-4417E2366206}" dt="2021-03-31T02:44:45.922" v="281" actId="478"/>
          <ac:picMkLst>
            <pc:docMk/>
            <pc:sldMk cId="229298909" sldId="323"/>
            <ac:picMk id="12" creationId="{C6E029FE-3E2B-4CF8-92CC-1C43B1A361A0}"/>
          </ac:picMkLst>
        </pc:picChg>
        <pc:picChg chg="add mod ord modCrop">
          <ac:chgData name="Samantha Johnson" userId="c4b57ae3aa29e68b" providerId="LiveId" clId="{DE9173BF-51C2-427F-80FC-4417E2366206}" dt="2021-03-31T02:46:19.833" v="294" actId="29295"/>
          <ac:picMkLst>
            <pc:docMk/>
            <pc:sldMk cId="229298909" sldId="323"/>
            <ac:picMk id="15" creationId="{261C375C-04B7-41F0-9887-002035D0E055}"/>
          </ac:picMkLst>
        </pc:picChg>
      </pc:sldChg>
      <pc:sldChg chg="addSp delSp modSp new mod setBg setClrOvrMap">
        <pc:chgData name="Samantha Johnson" userId="c4b57ae3aa29e68b" providerId="LiveId" clId="{DE9173BF-51C2-427F-80FC-4417E2366206}" dt="2021-03-31T03:03:55.172" v="676" actId="14100"/>
        <pc:sldMkLst>
          <pc:docMk/>
          <pc:sldMk cId="1951702824" sldId="327"/>
        </pc:sldMkLst>
        <pc:spChg chg="mod">
          <ac:chgData name="Samantha Johnson" userId="c4b57ae3aa29e68b" providerId="LiveId" clId="{DE9173BF-51C2-427F-80FC-4417E2366206}" dt="2021-03-31T03:03:48.586" v="675" actId="26606"/>
          <ac:spMkLst>
            <pc:docMk/>
            <pc:sldMk cId="1951702824" sldId="327"/>
            <ac:spMk id="2" creationId="{57A34853-4B46-4ACC-9986-9498E6DBBB23}"/>
          </ac:spMkLst>
        </pc:spChg>
        <pc:spChg chg="mod">
          <ac:chgData name="Samantha Johnson" userId="c4b57ae3aa29e68b" providerId="LiveId" clId="{DE9173BF-51C2-427F-80FC-4417E2366206}" dt="2021-03-31T03:03:55.172" v="676" actId="14100"/>
          <ac:spMkLst>
            <pc:docMk/>
            <pc:sldMk cId="1951702824" sldId="327"/>
            <ac:spMk id="3" creationId="{64F5174F-B70F-4D5B-BBCC-A85972B83C60}"/>
          </ac:spMkLst>
        </pc:spChg>
        <pc:spChg chg="add del">
          <ac:chgData name="Samantha Johnson" userId="c4b57ae3aa29e68b" providerId="LiveId" clId="{DE9173BF-51C2-427F-80FC-4417E2366206}" dt="2021-03-31T03:03:48.586" v="675" actId="26606"/>
          <ac:spMkLst>
            <pc:docMk/>
            <pc:sldMk cId="1951702824" sldId="327"/>
            <ac:spMk id="9" creationId="{C5E6CFF1-2F42-4E10-9A97-F116F46F53FE}"/>
          </ac:spMkLst>
        </pc:spChg>
        <pc:spChg chg="add del">
          <ac:chgData name="Samantha Johnson" userId="c4b57ae3aa29e68b" providerId="LiveId" clId="{DE9173BF-51C2-427F-80FC-4417E2366206}" dt="2021-03-31T03:03:48.586" v="675" actId="26606"/>
          <ac:spMkLst>
            <pc:docMk/>
            <pc:sldMk cId="1951702824" sldId="327"/>
            <ac:spMk id="13" creationId="{C5E6CFF1-2F42-4E10-9A97-F116F46F53FE}"/>
          </ac:spMkLst>
        </pc:spChg>
        <pc:spChg chg="add del">
          <ac:chgData name="Samantha Johnson" userId="c4b57ae3aa29e68b" providerId="LiveId" clId="{DE9173BF-51C2-427F-80FC-4417E2366206}" dt="2021-03-31T03:03:33.758" v="673" actId="26606"/>
          <ac:spMkLst>
            <pc:docMk/>
            <pc:sldMk cId="1951702824" sldId="327"/>
            <ac:spMk id="16" creationId="{16BC098D-086C-4307-9083-7A7CF6D5CBE4}"/>
          </ac:spMkLst>
        </pc:spChg>
        <pc:spChg chg="add del">
          <ac:chgData name="Samantha Johnson" userId="c4b57ae3aa29e68b" providerId="LiveId" clId="{DE9173BF-51C2-427F-80FC-4417E2366206}" dt="2021-03-31T03:03:33.758" v="673" actId="26606"/>
          <ac:spMkLst>
            <pc:docMk/>
            <pc:sldMk cId="1951702824" sldId="327"/>
            <ac:spMk id="18" creationId="{988D751D-0DD2-441B-8F53-769CC95FBA4A}"/>
          </ac:spMkLst>
        </pc:spChg>
        <pc:spChg chg="add del">
          <ac:chgData name="Samantha Johnson" userId="c4b57ae3aa29e68b" providerId="LiveId" clId="{DE9173BF-51C2-427F-80FC-4417E2366206}" dt="2021-03-31T03:03:33.758" v="673" actId="26606"/>
          <ac:spMkLst>
            <pc:docMk/>
            <pc:sldMk cId="1951702824" sldId="327"/>
            <ac:spMk id="20" creationId="{4EC84052-44EC-43C9-822F-65E473CBD112}"/>
          </ac:spMkLst>
        </pc:spChg>
        <pc:picChg chg="add mod ord">
          <ac:chgData name="Samantha Johnson" userId="c4b57ae3aa29e68b" providerId="LiveId" clId="{DE9173BF-51C2-427F-80FC-4417E2366206}" dt="2021-03-31T03:03:33.758" v="673" actId="26606"/>
          <ac:picMkLst>
            <pc:docMk/>
            <pc:sldMk cId="1951702824" sldId="327"/>
            <ac:picMk id="4" creationId="{EB1D1B8C-62E9-4DAB-B132-47B7ECF71722}"/>
          </ac:picMkLst>
        </pc:picChg>
        <pc:picChg chg="add mod">
          <ac:chgData name="Samantha Johnson" userId="c4b57ae3aa29e68b" providerId="LiveId" clId="{DE9173BF-51C2-427F-80FC-4417E2366206}" dt="2021-03-31T03:03:19.629" v="670"/>
          <ac:picMkLst>
            <pc:docMk/>
            <pc:sldMk cId="1951702824" sldId="327"/>
            <ac:picMk id="7" creationId="{8F0E228D-0517-44A4-91E5-D4F1665D1E06}"/>
          </ac:picMkLst>
        </pc:picChg>
        <pc:picChg chg="add mod">
          <ac:chgData name="Samantha Johnson" userId="c4b57ae3aa29e68b" providerId="LiveId" clId="{DE9173BF-51C2-427F-80FC-4417E2366206}" dt="2021-03-31T03:03:27.154" v="671"/>
          <ac:picMkLst>
            <pc:docMk/>
            <pc:sldMk cId="1951702824" sldId="327"/>
            <ac:picMk id="8" creationId="{C7737B13-4D1E-4842-A264-7B2CA738A6C0}"/>
          </ac:picMkLst>
        </pc:picChg>
        <pc:cxnChg chg="add del">
          <ac:chgData name="Samantha Johnson" userId="c4b57ae3aa29e68b" providerId="LiveId" clId="{DE9173BF-51C2-427F-80FC-4417E2366206}" dt="2021-03-31T03:03:48.586" v="675" actId="26606"/>
          <ac:cxnSpMkLst>
            <pc:docMk/>
            <pc:sldMk cId="1951702824" sldId="327"/>
            <ac:cxnSpMk id="11" creationId="{67182200-4859-4C8D-BCBB-55B245C28BA3}"/>
          </ac:cxnSpMkLst>
        </pc:cxnChg>
        <pc:cxnChg chg="add del">
          <ac:chgData name="Samantha Johnson" userId="c4b57ae3aa29e68b" providerId="LiveId" clId="{DE9173BF-51C2-427F-80FC-4417E2366206}" dt="2021-03-31T03:03:48.586" v="675" actId="26606"/>
          <ac:cxnSpMkLst>
            <pc:docMk/>
            <pc:sldMk cId="1951702824" sldId="327"/>
            <ac:cxnSpMk id="14" creationId="{67182200-4859-4C8D-BCBB-55B245C28BA3}"/>
          </ac:cxnSpMkLst>
        </pc:cxnChg>
      </pc:sldChg>
      <pc:sldChg chg="addSp delSp modSp new mod setBg">
        <pc:chgData name="Samantha Johnson" userId="c4b57ae3aa29e68b" providerId="LiveId" clId="{DE9173BF-51C2-427F-80FC-4417E2366206}" dt="2021-03-31T03:10:22.978" v="735" actId="732"/>
        <pc:sldMkLst>
          <pc:docMk/>
          <pc:sldMk cId="3771883789" sldId="328"/>
        </pc:sldMkLst>
        <pc:spChg chg="add del mod">
          <ac:chgData name="Samantha Johnson" userId="c4b57ae3aa29e68b" providerId="LiveId" clId="{DE9173BF-51C2-427F-80FC-4417E2366206}" dt="2021-03-31T03:08:03.123" v="686" actId="478"/>
          <ac:spMkLst>
            <pc:docMk/>
            <pc:sldMk cId="3771883789" sldId="328"/>
            <ac:spMk id="3" creationId="{A5EE6798-D774-44B0-8B40-D3613AA5357D}"/>
          </ac:spMkLst>
        </pc:spChg>
        <pc:spChg chg="add mod">
          <ac:chgData name="Samantha Johnson" userId="c4b57ae3aa29e68b" providerId="LiveId" clId="{DE9173BF-51C2-427F-80FC-4417E2366206}" dt="2021-03-31T03:08:42.185" v="695" actId="1582"/>
          <ac:spMkLst>
            <pc:docMk/>
            <pc:sldMk cId="3771883789" sldId="328"/>
            <ac:spMk id="4" creationId="{29116A7D-04D9-45E1-B940-00B3C94CC51E}"/>
          </ac:spMkLst>
        </pc:spChg>
        <pc:spChg chg="add mod">
          <ac:chgData name="Samantha Johnson" userId="c4b57ae3aa29e68b" providerId="LiveId" clId="{DE9173BF-51C2-427F-80FC-4417E2366206}" dt="2021-03-31T03:09:15.807" v="723" actId="1035"/>
          <ac:spMkLst>
            <pc:docMk/>
            <pc:sldMk cId="3771883789" sldId="328"/>
            <ac:spMk id="5" creationId="{DD10892E-9300-4F55-804C-39A037D549D7}"/>
          </ac:spMkLst>
        </pc:spChg>
        <pc:spChg chg="add">
          <ac:chgData name="Samantha Johnson" userId="c4b57ae3aa29e68b" providerId="LiveId" clId="{DE9173BF-51C2-427F-80FC-4417E2366206}" dt="2021-03-31T03:07:08.182" v="679" actId="26606"/>
          <ac:spMkLst>
            <pc:docMk/>
            <pc:sldMk cId="3771883789" sldId="328"/>
            <ac:spMk id="7" creationId="{E5093ECC-8BEB-4546-A80D-0B48876623DE}"/>
          </ac:spMkLst>
        </pc:spChg>
        <pc:picChg chg="add mod modCrop">
          <ac:chgData name="Samantha Johnson" userId="c4b57ae3aa29e68b" providerId="LiveId" clId="{DE9173BF-51C2-427F-80FC-4417E2366206}" dt="2021-03-31T03:10:22.978" v="735" actId="732"/>
          <ac:picMkLst>
            <pc:docMk/>
            <pc:sldMk cId="3771883789" sldId="328"/>
            <ac:picMk id="2" creationId="{1C328F31-F732-471D-9975-44B6D7EC38C6}"/>
          </ac:picMkLst>
        </pc:picChg>
      </pc:sldChg>
      <pc:sldChg chg="delSp add del setBg delDesignElem">
        <pc:chgData name="Samantha Johnson" userId="c4b57ae3aa29e68b" providerId="LiveId" clId="{DE9173BF-51C2-427F-80FC-4417E2366206}" dt="2021-03-31T03:09:39.250" v="726" actId="47"/>
        <pc:sldMkLst>
          <pc:docMk/>
          <pc:sldMk cId="1783693572" sldId="329"/>
        </pc:sldMkLst>
        <pc:spChg chg="del">
          <ac:chgData name="Samantha Johnson" userId="c4b57ae3aa29e68b" providerId="LiveId" clId="{DE9173BF-51C2-427F-80FC-4417E2366206}" dt="2021-03-31T03:09:36.015" v="725"/>
          <ac:spMkLst>
            <pc:docMk/>
            <pc:sldMk cId="1783693572" sldId="329"/>
            <ac:spMk id="7" creationId="{E5093ECC-8BEB-4546-A80D-0B48876623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7D74D-12BE-4BF7-A97F-EA922388831C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B002C-D936-4974-8390-9A9B61BFD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6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4AD4-C6D3-4117-B074-9617866D99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2-6 slides need to be compressed into 1-2 slides max; bullet slides 4-6 (cite)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6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87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say we’re looking for snakes and </a:t>
            </a:r>
            <a:r>
              <a:rPr lang="en-US" dirty="0" err="1"/>
              <a:t>gilas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3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8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do cross roads occasionally however they spend most of their time within the golf course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distance averages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0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boxes underneath each 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0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B002C-D936-4974-8390-9A9B61BFD7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1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5AC8-E22A-41BD-B5C1-C2F776D0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54E0E-62DB-4C1E-BFE0-450686418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10EFB-824C-487E-B53C-362B9662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74BF0-F1A7-4849-982E-CB35E93D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42F53-D795-4A9D-8377-DC768584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5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E621-5BC7-412C-A994-31D27DBB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F7A59-55A5-4B4B-B502-0085459FF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E7D16-59B5-4F02-A4C8-4B1E4BFA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2161B-8CC1-41C2-9C31-B46E5A42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5E60F-4D21-4F3C-8767-81533368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8AE30-6E71-4E09-AB03-1F2EF486F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8DC42-1715-40CA-8B6D-2F2BE5D52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9B44-1E55-482E-8941-79AA12F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5571-20C5-4511-8CB8-D8BA1D1D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302E2-CA22-4C62-BFF5-B7207CE9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6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CCF9-00E1-4535-88FA-A7AC1AFD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A69EC-8C73-4915-904C-1A688F7B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A0510-8517-447C-8ABF-2E26DC0C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F1B75-C92A-430B-9927-2C83343A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414F-4B61-4309-BAB2-873A20A7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8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D6168-6FD2-44EF-BBBD-5E6C4250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D5948-10D2-4AC1-9A24-153D1E049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6158F-739F-4583-88B0-CAE6ADCE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8CAE0-5A7C-4786-A195-69A055F19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C6BB-3351-47CA-88A1-001A6ED8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25DA-E809-4648-98D6-1B4AFBC8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F2556-6C67-4F69-97CA-7894C01C6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FF40F-FF20-48FB-84D4-451982D33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515F4-0023-4753-A660-6022367C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C168-FAD0-451C-9C4B-B46198E7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0BB-B841-4E29-BC29-1D16F57D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DAD1-D92C-41C9-AEED-34D3B25A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16E4A-71A0-4148-8C57-7AB081048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03E96-A79C-4B37-B834-E9470360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8702E-B8F9-443F-AC2F-80F31A0E9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F0296-AA91-4780-ADD8-715F961DA2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0CF628-2694-4FDC-BB25-134C3C7D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AF6BE-5689-4602-82EA-5C00655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2A6AD-65BD-4A34-AF75-45902B84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5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8EEA-3127-46F7-BA5E-3EF2FF0E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2979A-1B9C-4AD4-8746-CF23CA2C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DA886-E819-4B17-84CF-0B617DA5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1530F-BCB8-4862-90A5-6EAFBC8F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7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04804-ABF4-414D-A5FB-8E76716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28A1A-378D-4722-A80D-41EB427A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E90AF-722C-4D00-9B0C-191EBFC8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AAA5-CC5C-48AE-9654-B3AACB6F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5B752-8EDD-48CB-AE66-5A1BB3C00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4AD23-0042-49BD-9605-E8AF10130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01011-4C39-4B3D-806E-DB538338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5489F-8704-4CD6-8CF9-609AF08F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C1B3A-79D1-4BDA-AB0F-6B62EAB5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0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0D46-7118-42C6-A898-0BC845EA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B6183-EBF4-4C13-96EA-DBCECFECE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06F94-EA05-40D2-B1F9-27AD6384A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BD76A-457E-4E6F-B80A-95B08BE6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89B15-8D72-48B1-AD17-6D255F90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226C8-3FCD-4798-92BD-8A8A4575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7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2C5C32-7036-4BA4-8FF1-E51F1D75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E4313-138C-4C98-87DA-F9A20C9F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A1B57-F90C-41F5-8771-729244EA8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9FE4F-83B9-4AC2-A741-4DB711F5B515}" type="datetimeFigureOut">
              <a:rPr lang="en-US" smtClean="0"/>
              <a:t>03/31/2021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98B2E-0E05-4430-A914-0B4E66C49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AF027-3292-41A9-AB1C-96075D92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5F580-2E22-4F68-ADCB-60E94FF6D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hyperlink" Target="http://justfunfacts.com/interesting-facts-about-gila-monster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61093B-66AD-43C8-AACC-C9C1A746E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9" b="10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48D73-CA98-480C-B851-CE3AB716156C}"/>
              </a:ext>
            </a:extLst>
          </p:cNvPr>
          <p:cNvSpPr txBox="1"/>
          <p:nvPr/>
        </p:nvSpPr>
        <p:spPr>
          <a:xfrm>
            <a:off x="1589929" y="228495"/>
            <a:ext cx="9024593" cy="1323439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Road Impacts on Gila Monsters in an Urbanizing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FEDAD-2C7C-4C03-96A3-6766B3604617}"/>
              </a:ext>
            </a:extLst>
          </p:cNvPr>
          <p:cNvSpPr txBox="1"/>
          <p:nvPr/>
        </p:nvSpPr>
        <p:spPr>
          <a:xfrm>
            <a:off x="1660073" y="5321056"/>
            <a:ext cx="8871843" cy="1460849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Samantha Johnson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Matt Goode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b="1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Natural Resources and the Environment, University of Arizona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School of Animal and Comparative Biomedical Sciences, University of Arizona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0CE8A-E4CA-4626-810F-474E08DED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522" y="5321056"/>
            <a:ext cx="1460849" cy="1460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4BF516-384C-4D81-AC69-89DC55535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6628" y="5318811"/>
            <a:ext cx="1460849" cy="14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018FB-4BED-4DE8-9E4D-1A157B5B0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0" y="215053"/>
            <a:ext cx="9795638" cy="1114380"/>
          </a:xfrm>
        </p:spPr>
        <p:txBody>
          <a:bodyPr>
            <a:normAutofit/>
          </a:bodyPr>
          <a:lstStyle/>
          <a:p>
            <a:r>
              <a:rPr lang="en-US" sz="4800" b="1" dirty="0"/>
              <a:t>Road Usage in Stone Canyon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815C4-4B23-4D24-A4C7-9F4B3650D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9" y="1329433"/>
            <a:ext cx="9795638" cy="943119"/>
          </a:xfrm>
        </p:spPr>
        <p:txBody>
          <a:bodyPr>
            <a:normAutofit/>
          </a:bodyPr>
          <a:lstStyle/>
          <a:p>
            <a:r>
              <a:rPr lang="en-US" dirty="0"/>
              <a:t>Picture 1- Initial Capture, Picture 2- Recapture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4D9C5B-022E-4D47-9E43-B87E150D0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03" y="3160848"/>
            <a:ext cx="5971801" cy="3179984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BD8448-CDAA-45B6-BA2B-946A8D244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" y="3160848"/>
            <a:ext cx="6057110" cy="3179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5ABC2-C8CB-499F-82CD-D1EA61AF34FA}"/>
              </a:ext>
            </a:extLst>
          </p:cNvPr>
          <p:cNvSpPr txBox="1"/>
          <p:nvPr/>
        </p:nvSpPr>
        <p:spPr>
          <a:xfrm>
            <a:off x="403934" y="5774801"/>
            <a:ext cx="176709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Culverts-</a:t>
            </a:r>
          </a:p>
          <a:p>
            <a:r>
              <a:rPr lang="en-US" dirty="0"/>
              <a:t>Roads-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A0781-9133-43B5-A315-1AE8D420313F}"/>
              </a:ext>
            </a:extLst>
          </p:cNvPr>
          <p:cNvSpPr/>
          <p:nvPr/>
        </p:nvSpPr>
        <p:spPr>
          <a:xfrm>
            <a:off x="1394129" y="5911263"/>
            <a:ext cx="160255" cy="14954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D841C2-124C-4130-91E8-69097C765E6A}"/>
              </a:ext>
            </a:extLst>
          </p:cNvPr>
          <p:cNvCxnSpPr>
            <a:cxnSpLocks/>
          </p:cNvCxnSpPr>
          <p:nvPr/>
        </p:nvCxnSpPr>
        <p:spPr>
          <a:xfrm>
            <a:off x="1225428" y="6241236"/>
            <a:ext cx="32895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7984F-0966-49F2-9498-B97507F3E147}"/>
              </a:ext>
            </a:extLst>
          </p:cNvPr>
          <p:cNvCxnSpPr/>
          <p:nvPr/>
        </p:nvCxnSpPr>
        <p:spPr>
          <a:xfrm>
            <a:off x="6113920" y="2828280"/>
            <a:ext cx="0" cy="378957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2BCC61-832C-41E2-B65B-D15167B51061}"/>
              </a:ext>
            </a:extLst>
          </p:cNvPr>
          <p:cNvSpPr txBox="1"/>
          <p:nvPr/>
        </p:nvSpPr>
        <p:spPr>
          <a:xfrm>
            <a:off x="6517855" y="5774800"/>
            <a:ext cx="176709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Culverts-</a:t>
            </a:r>
          </a:p>
          <a:p>
            <a:r>
              <a:rPr lang="en-US" dirty="0"/>
              <a:t>Roads-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3AED8B-4EC8-4491-91CF-4BDA2BDBBF14}"/>
              </a:ext>
            </a:extLst>
          </p:cNvPr>
          <p:cNvSpPr/>
          <p:nvPr/>
        </p:nvSpPr>
        <p:spPr>
          <a:xfrm>
            <a:off x="7499960" y="5911263"/>
            <a:ext cx="160255" cy="14954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9D9BED-9F45-4C8F-90D1-4D1637557397}"/>
              </a:ext>
            </a:extLst>
          </p:cNvPr>
          <p:cNvCxnSpPr>
            <a:cxnSpLocks/>
          </p:cNvCxnSpPr>
          <p:nvPr/>
        </p:nvCxnSpPr>
        <p:spPr>
          <a:xfrm>
            <a:off x="7322365" y="6241236"/>
            <a:ext cx="32895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6FAC1C-6CF4-408A-9749-1D2D7CF84553}"/>
              </a:ext>
            </a:extLst>
          </p:cNvPr>
          <p:cNvSpPr txBox="1"/>
          <p:nvPr/>
        </p:nvSpPr>
        <p:spPr>
          <a:xfrm>
            <a:off x="320511" y="2682621"/>
            <a:ext cx="29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Initial Captures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5921D1-618A-4E7D-AA51-C0F4AAD97A0A}"/>
              </a:ext>
            </a:extLst>
          </p:cNvPr>
          <p:cNvSpPr txBox="1"/>
          <p:nvPr/>
        </p:nvSpPr>
        <p:spPr>
          <a:xfrm>
            <a:off x="6434432" y="2682620"/>
            <a:ext cx="29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Recaptures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795BFA-5A6D-4922-B6C2-0813437F0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411" y="1571"/>
            <a:ext cx="2740668" cy="2840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79DAA-48C8-4D80-B82E-B137F2F7B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152" y="5893496"/>
            <a:ext cx="932769" cy="932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C6E630-5906-45C0-9CA7-E392F8922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0" y="5871694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FC737-5438-463F-8C2B-98F77C6C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137977"/>
            <a:ext cx="4169663" cy="4582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3CD11-031A-4C91-A73C-BC123D2F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103794"/>
            <a:ext cx="6731338" cy="4650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78932-2253-4AC5-A974-4896E3553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798" y="5847217"/>
            <a:ext cx="932769" cy="93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8DE42-D653-4158-9140-CC5780F41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0" y="584559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9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06F7-70C4-4C80-9037-759C9E91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8" y="365125"/>
            <a:ext cx="10515600" cy="1325563"/>
          </a:xfrm>
        </p:spPr>
        <p:txBody>
          <a:bodyPr/>
          <a:lstStyle/>
          <a:p>
            <a:r>
              <a:rPr lang="en-US" dirty="0"/>
              <a:t>Telemetry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FD0524-5738-436B-835F-EF22CCB53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169" y="1908820"/>
            <a:ext cx="7004116" cy="4832483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57382A76-F6B8-4804-AE13-5CD91AF9E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92" y="368903"/>
            <a:ext cx="4757928" cy="2084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75BEB-F921-44A6-81A7-EED5E96A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9" y="5818130"/>
            <a:ext cx="1835055" cy="768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A8EE9D-E75E-4E6E-95BF-D1C473179544}"/>
              </a:ext>
            </a:extLst>
          </p:cNvPr>
          <p:cNvSpPr/>
          <p:nvPr/>
        </p:nvSpPr>
        <p:spPr>
          <a:xfrm>
            <a:off x="1686360" y="5977251"/>
            <a:ext cx="160255" cy="14954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5C282E-F125-48BC-B8AE-8DE37C016D54}"/>
              </a:ext>
            </a:extLst>
          </p:cNvPr>
          <p:cNvCxnSpPr>
            <a:cxnSpLocks/>
          </p:cNvCxnSpPr>
          <p:nvPr/>
        </p:nvCxnSpPr>
        <p:spPr>
          <a:xfrm>
            <a:off x="1517659" y="6344931"/>
            <a:ext cx="32895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037E96A-0DF9-4335-B88B-39F431170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080" y="5735826"/>
            <a:ext cx="932769" cy="932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5B20A1-F890-4FEB-A047-6BFB022FF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outdoor&#10;&#10;Description automatically generated">
            <a:extLst>
              <a:ext uri="{FF2B5EF4-FFF2-40B4-BE49-F238E27FC236}">
                <a16:creationId xmlns:a16="http://schemas.microsoft.com/office/drawing/2014/main" id="{3F5C6952-E229-43A3-BDBF-9C08D8E82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521718"/>
            <a:ext cx="10607959" cy="5814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0E905-0F38-4457-BF69-E210775C680A}"/>
              </a:ext>
            </a:extLst>
          </p:cNvPr>
          <p:cNvSpPr txBox="1"/>
          <p:nvPr/>
        </p:nvSpPr>
        <p:spPr>
          <a:xfrm>
            <a:off x="999241" y="641023"/>
            <a:ext cx="18853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FEMALE HESU’s</a:t>
            </a:r>
          </a:p>
          <a:p>
            <a:pPr algn="ctr"/>
            <a:r>
              <a:rPr lang="en-US" dirty="0"/>
              <a:t>HESU #14- </a:t>
            </a:r>
            <a:r>
              <a:rPr lang="en-US" dirty="0">
                <a:solidFill>
                  <a:srgbClr val="00B0F0"/>
                </a:solidFill>
              </a:rPr>
              <a:t>Blue</a:t>
            </a:r>
          </a:p>
          <a:p>
            <a:pPr algn="ctr"/>
            <a:r>
              <a:rPr lang="en-US" dirty="0"/>
              <a:t>HESU #36- </a:t>
            </a:r>
            <a:r>
              <a:rPr lang="en-US" dirty="0">
                <a:solidFill>
                  <a:srgbClr val="92D050"/>
                </a:solidFill>
              </a:rPr>
              <a:t>Green</a:t>
            </a:r>
          </a:p>
          <a:p>
            <a:pPr algn="ctr"/>
            <a:r>
              <a:rPr lang="en-US" dirty="0"/>
              <a:t>HESU #08- </a:t>
            </a:r>
            <a:r>
              <a:rPr lang="en-US" dirty="0">
                <a:solidFill>
                  <a:srgbClr val="FC18EC"/>
                </a:solidFill>
              </a:rPr>
              <a:t>Pink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C3F6AD-59D2-4D96-9540-B433E85E5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601" y="5715242"/>
            <a:ext cx="932769" cy="93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95106-6F36-4CDE-A0E7-818AA84BF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78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8AA0BB0F-F63B-4E66-8F7F-4B40B61A5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9" y="525528"/>
            <a:ext cx="10638442" cy="5806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7F02DA-24F4-483F-BC53-196F7D8C1B76}"/>
              </a:ext>
            </a:extLst>
          </p:cNvPr>
          <p:cNvSpPr txBox="1"/>
          <p:nvPr/>
        </p:nvSpPr>
        <p:spPr>
          <a:xfrm>
            <a:off x="999241" y="641023"/>
            <a:ext cx="18853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MALE HESU’s</a:t>
            </a:r>
          </a:p>
          <a:p>
            <a:pPr algn="ctr"/>
            <a:r>
              <a:rPr lang="en-US" dirty="0"/>
              <a:t>HESU #119- </a:t>
            </a:r>
            <a:r>
              <a:rPr lang="en-US" dirty="0">
                <a:solidFill>
                  <a:srgbClr val="00B0F0"/>
                </a:solidFill>
              </a:rPr>
              <a:t>Blue</a:t>
            </a:r>
          </a:p>
          <a:p>
            <a:pPr algn="ctr"/>
            <a:r>
              <a:rPr lang="en-US" dirty="0"/>
              <a:t>HESU #69- </a:t>
            </a:r>
            <a:r>
              <a:rPr lang="en-US" dirty="0">
                <a:solidFill>
                  <a:srgbClr val="92D050"/>
                </a:solidFill>
              </a:rPr>
              <a:t>Green</a:t>
            </a:r>
          </a:p>
          <a:p>
            <a:pPr algn="ctr"/>
            <a:r>
              <a:rPr lang="en-US" dirty="0"/>
              <a:t>HESU #45- </a:t>
            </a:r>
            <a:r>
              <a:rPr lang="en-US" dirty="0">
                <a:solidFill>
                  <a:srgbClr val="7030A0"/>
                </a:solidFill>
              </a:rPr>
              <a:t>Purple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6651D5-E5D3-4B2B-B68F-27427DAB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847" y="5734096"/>
            <a:ext cx="932769" cy="93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FCE9D-AB22-4C12-88FF-ACD111426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6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EC251-F6BB-4E99-8CDD-8C1AF324A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2" y="1978750"/>
            <a:ext cx="4785788" cy="3190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55CB8-F0FF-4D8F-A05C-81DD3B05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639" y="1978750"/>
            <a:ext cx="4785788" cy="3190525"/>
          </a:xfrm>
          <a:prstGeom prst="rect">
            <a:avLst/>
          </a:prstGeom>
        </p:spPr>
      </p:pic>
      <p:pic>
        <p:nvPicPr>
          <p:cNvPr id="9" name="Picture 8" descr="A picture containing reptile, ground, outdoor, lizard&#10;&#10;Description automatically generated">
            <a:extLst>
              <a:ext uri="{FF2B5EF4-FFF2-40B4-BE49-F238E27FC236}">
                <a16:creationId xmlns:a16="http://schemas.microsoft.com/office/drawing/2014/main" id="{8372EEA8-927C-4328-8B94-7CDDA0C98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5" b="89895" l="10000" r="96933">
                        <a14:foregroundMark x1="22667" y1="70105" x2="24267" y2="68421"/>
                        <a14:foregroundMark x1="22267" y1="71158" x2="22267" y2="71158"/>
                        <a14:foregroundMark x1="22267" y1="72000" x2="22267" y2="72000"/>
                        <a14:foregroundMark x1="22533" y1="72421" x2="22533" y2="72421"/>
                        <a14:foregroundMark x1="22000" y1="72421" x2="22000" y2="72421"/>
                        <a14:foregroundMark x1="91600" y1="77474" x2="88933" y2="76211"/>
                        <a14:foregroundMark x1="96933" y1="81895" x2="93200" y2="78947"/>
                        <a14:foregroundMark x1="57200" y1="59368" x2="57200" y2="59368"/>
                        <a14:foregroundMark x1="54000" y1="58526" x2="54000" y2="58526"/>
                        <a14:foregroundMark x1="48400" y1="57263" x2="48400" y2="57263"/>
                        <a14:foregroundMark x1="30267" y1="54737" x2="38533" y2="55158"/>
                        <a14:foregroundMark x1="43867" y1="55368" x2="59867" y2="60421"/>
                        <a14:foregroundMark x1="73701" y1="65474" x2="79200" y2="67789"/>
                        <a14:foregroundMark x1="70200" y1="64000" x2="73701" y2="65474"/>
                        <a14:foregroundMark x1="63200" y1="61053" x2="70200" y2="64000"/>
                        <a14:foregroundMark x1="34000" y1="70105" x2="35200" y2="68842"/>
                        <a14:foregroundMark x1="29733" y1="69263" x2="34000" y2="70105"/>
                        <a14:foregroundMark x1="65600" y1="78316" x2="67067" y2="75579"/>
                        <a14:backgroundMark x1="23867" y1="51158" x2="23867" y2="51158"/>
                        <a14:backgroundMark x1="28800" y1="51158" x2="28800" y2="51158"/>
                        <a14:backgroundMark x1="40400" y1="52000" x2="40400" y2="52000"/>
                        <a14:backgroundMark x1="54000" y1="56000" x2="54000" y2="56000"/>
                        <a14:backgroundMark x1="71867" y1="64000" x2="71867" y2="64000"/>
                        <a14:backgroundMark x1="74933" y1="65474" x2="74933" y2="65474"/>
                        <a14:backgroundMark x1="56400" y1="76842" x2="56400" y2="76842"/>
                        <a14:backgroundMark x1="71067" y1="78105" x2="71067" y2="78105"/>
                        <a14:backgroundMark x1="70133" y1="76211" x2="70133" y2="7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24336" y="4400550"/>
            <a:ext cx="1048341" cy="663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68F1C2-1562-407E-A965-44C8F5604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0038" y="4276725"/>
            <a:ext cx="1124579" cy="71146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4C4D502-0CBF-4DF7-851B-9AA0F6093178}"/>
              </a:ext>
            </a:extLst>
          </p:cNvPr>
          <p:cNvSpPr/>
          <p:nvPr/>
        </p:nvSpPr>
        <p:spPr>
          <a:xfrm>
            <a:off x="5638800" y="3429000"/>
            <a:ext cx="1015549" cy="472985"/>
          </a:xfrm>
          <a:prstGeom prst="rightArrow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CBDB0-9B9C-41BE-9CA1-765833DBA3B7}"/>
              </a:ext>
            </a:extLst>
          </p:cNvPr>
          <p:cNvSpPr txBox="1"/>
          <p:nvPr/>
        </p:nvSpPr>
        <p:spPr>
          <a:xfrm>
            <a:off x="499621" y="239579"/>
            <a:ext cx="118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So, we’re left with the question… Why did the Gila Monster cross the road?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807A5-B0F5-47C8-AB32-BD99D0083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9034" y="5714227"/>
            <a:ext cx="932769" cy="932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EC690-B776-4959-94E8-198A74708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6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D89CF-78EF-4531-B08C-F582D68A2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1" b="424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06D4-6F28-45D1-A264-574BC4CE3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70" y="0"/>
            <a:ext cx="3079330" cy="2047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D90144-5D9F-453B-ABC0-1045A13E2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536" y="5714751"/>
            <a:ext cx="932769" cy="932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44C16-5B9A-4273-AA30-93948DC33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8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E6FA0E-D417-4E71-9303-4A992B24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731" y="414949"/>
            <a:ext cx="8110538" cy="6028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E6927-5131-4FC3-9F58-93BE22DD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894" y="5747182"/>
            <a:ext cx="934387" cy="934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46840-5D9E-420F-86AF-A4DF006AA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73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ECBC0-7416-41F1-B37B-A8995F69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413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3DB0A-5F8A-40F8-B059-78090A29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Concluding thoughts </a:t>
            </a:r>
          </a:p>
        </p:txBody>
      </p:sp>
      <p:sp>
        <p:nvSpPr>
          <p:cNvPr id="87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826324"/>
            <a:ext cx="27432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A503D-355B-462C-BE59-B7B28D3B1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Gila Monsters are facing lower mortality because…</a:t>
            </a: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	Use of/time on the road</a:t>
            </a: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	Habitat linkages (culverts)</a:t>
            </a: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	Prefer to stay in an environment with no natural drought	</a:t>
            </a: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93F54-6DE1-4689-91BC-5447E98C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907" y="5717447"/>
            <a:ext cx="932769" cy="932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735AD-FBFF-45D9-AA05-C52D3A071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7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D1B8C-62E9-4DAB-B132-47B7ECF71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34853-4B46-4ACC-9986-9498E6DB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Future projects related to  Gila Monsters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5174F-B70F-4D5B-BBCC-A85972B8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350820" cy="472627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Camera traps to confirm use of culverts as habitat linkages</a:t>
            </a:r>
          </a:p>
          <a:p>
            <a:r>
              <a:rPr lang="en-US" dirty="0">
                <a:solidFill>
                  <a:srgbClr val="FFFFFF"/>
                </a:solidFill>
              </a:rPr>
              <a:t>Comparing and dissecting the urban and wild Gila Monster microbiome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E228D-0517-44A4-91E5-D4F1665D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907" y="5717447"/>
            <a:ext cx="932769" cy="93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37B13-4D1E-4842-A264-7B2CA738A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2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DEBF-1E37-4A7C-98FC-4A9B1ECA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US" b="1"/>
              <a:t>Herpetofauna (Reptile and Amphibian) Road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ECE58-07AA-4338-86B0-C920937B6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Reasons for crossing</a:t>
            </a:r>
          </a:p>
          <a:p>
            <a:pPr marL="0" indent="0">
              <a:buNone/>
            </a:pPr>
            <a:r>
              <a:rPr lang="en-US" sz="2400" dirty="0"/>
              <a:t>	Crossing road to another part of the 	habitat</a:t>
            </a:r>
          </a:p>
          <a:p>
            <a:pPr marL="0" indent="0">
              <a:buNone/>
            </a:pPr>
            <a:r>
              <a:rPr lang="en-US" sz="2400" dirty="0"/>
              <a:t>	Thermoregulation </a:t>
            </a:r>
          </a:p>
          <a:p>
            <a:pPr marL="0" indent="0">
              <a:buNone/>
            </a:pPr>
            <a:r>
              <a:rPr lang="en-US" sz="2400" dirty="0"/>
              <a:t>	Migration </a:t>
            </a:r>
          </a:p>
          <a:p>
            <a:pPr marL="0" indent="0">
              <a:buNone/>
            </a:pPr>
            <a:r>
              <a:rPr lang="en-US" sz="2400" dirty="0"/>
              <a:t>	Searching for food</a:t>
            </a:r>
          </a:p>
          <a:p>
            <a:pPr marL="0" indent="0">
              <a:buNone/>
            </a:pPr>
            <a:r>
              <a:rPr lang="en-US" sz="2400" dirty="0"/>
              <a:t>Herpetofauna most effected by roads</a:t>
            </a:r>
          </a:p>
          <a:p>
            <a:pPr marL="0" indent="0">
              <a:buNone/>
            </a:pPr>
            <a:r>
              <a:rPr lang="en-US" sz="2400" dirty="0"/>
              <a:t>	Slow-moving, thermoregulating, 	scavenging, and large home range 	animals</a:t>
            </a:r>
          </a:p>
          <a:p>
            <a:endParaRPr lang="en-US" sz="2400" dirty="0"/>
          </a:p>
        </p:txBody>
      </p:sp>
      <p:pic>
        <p:nvPicPr>
          <p:cNvPr id="7" name="Picture 6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71675DA8-288D-4574-90B2-5F3AA21ED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28" r="1993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DC68BCA-1125-475E-9532-3353A571B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4764" y="5709769"/>
            <a:ext cx="934387" cy="93438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15D6D8A-5021-4E8A-93CD-D96BE0783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02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6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2F7F9-FCFE-4FD0-90C8-D76B3811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298" y="669925"/>
            <a:ext cx="4208403" cy="1325563"/>
          </a:xfrm>
        </p:spPr>
        <p:txBody>
          <a:bodyPr anchor="b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Acknowledgements</a:t>
            </a:r>
          </a:p>
        </p:txBody>
      </p:sp>
      <p:cxnSp>
        <p:nvCxnSpPr>
          <p:cNvPr id="82" name="Straight Connector 6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45298" y="2026340"/>
            <a:ext cx="5446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66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477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DF001-BE75-4178-9A1E-3F8421186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298" y="2288833"/>
            <a:ext cx="4208403" cy="371157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NASA Space Grant Consortium </a:t>
            </a:r>
          </a:p>
          <a:p>
            <a:r>
              <a:rPr lang="en-US" sz="2000" dirty="0">
                <a:solidFill>
                  <a:schemeClr val="bg1"/>
                </a:solidFill>
              </a:rPr>
              <a:t>Dr. Matt Goode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Brian </a:t>
            </a:r>
            <a:r>
              <a:rPr lang="en-US" sz="2000" dirty="0" err="1">
                <a:solidFill>
                  <a:schemeClr val="bg1"/>
                </a:solidFill>
              </a:rPr>
              <a:t>Blais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Alexa Komatsu</a:t>
            </a:r>
          </a:p>
          <a:p>
            <a:r>
              <a:rPr lang="en-US" sz="2000" dirty="0">
                <a:solidFill>
                  <a:schemeClr val="bg1"/>
                </a:solidFill>
              </a:rPr>
              <a:t>Diego Huerta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Jon Davis Lab</a:t>
            </a:r>
          </a:p>
          <a:p>
            <a:r>
              <a:rPr lang="en-US" sz="2000" dirty="0">
                <a:solidFill>
                  <a:schemeClr val="bg1"/>
                </a:solidFill>
              </a:rPr>
              <a:t>T&amp;E Inc.</a:t>
            </a:r>
          </a:p>
          <a:p>
            <a:r>
              <a:rPr lang="en-US" sz="2000" dirty="0">
                <a:solidFill>
                  <a:schemeClr val="bg1"/>
                </a:solidFill>
              </a:rPr>
              <a:t>Stone Canyon Neighborhood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78688-79D6-4794-ADB0-B08D9D41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740" y="5721690"/>
            <a:ext cx="932769" cy="932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AA607-D865-494F-B607-6C8954F5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31DC8-68E9-46AF-A453-9FF26BDA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84" y="280988"/>
            <a:ext cx="2215574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DC0BC-BCA7-4EFC-BC3D-F404AF7A0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84" y="3990976"/>
            <a:ext cx="2215574" cy="2468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A89B8-AC61-4160-AB12-DD698D9D2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282" y="280988"/>
            <a:ext cx="2975106" cy="2536156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A1BA0C7-08CB-4C5D-BE7D-816591ED06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6" b="-6"/>
          <a:stretch/>
        </p:blipFill>
        <p:spPr>
          <a:xfrm>
            <a:off x="3448282" y="34290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4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580AA5-BFA9-49D5-AD4F-0EEE88479F4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A0013-FC52-4C30-96DC-A225514BEDC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CBA3D-A6A7-4616-9BBE-9F7B870D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77" y="1"/>
            <a:ext cx="7472723" cy="4631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18ECF-EA8B-4B82-BE18-09CBB5A79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719277" cy="463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1F5AB7-4A99-4003-8D97-16FDD0F4AC04}"/>
              </a:ext>
            </a:extLst>
          </p:cNvPr>
          <p:cNvSpPr txBox="1"/>
          <p:nvPr/>
        </p:nvSpPr>
        <p:spPr>
          <a:xfrm>
            <a:off x="4719277" y="4819650"/>
            <a:ext cx="505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IG: @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uaherpetology</a:t>
            </a: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FB: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uaherpetology</a:t>
            </a: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Website: herpetology.arizona.edu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F26ED3-DF80-466E-B6CD-3AF15A27A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51" y="4995996"/>
            <a:ext cx="1322947" cy="1304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82F555-0B2D-41AC-803F-172CA774B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638" y="5002092"/>
            <a:ext cx="129856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77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328F31-F732-471D-9975-44B6D7EC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0" r="6826" b="206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9116A7D-04D9-45E1-B940-00B3C94CC51E}"/>
              </a:ext>
            </a:extLst>
          </p:cNvPr>
          <p:cNvSpPr/>
          <p:nvPr/>
        </p:nvSpPr>
        <p:spPr>
          <a:xfrm flipH="1">
            <a:off x="2100942" y="1698172"/>
            <a:ext cx="2928257" cy="1251858"/>
          </a:xfrm>
          <a:prstGeom prst="wedgeEllipseCallou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0892E-9300-4F55-804C-39A037D549D7}"/>
              </a:ext>
            </a:extLst>
          </p:cNvPr>
          <p:cNvSpPr txBox="1"/>
          <p:nvPr/>
        </p:nvSpPr>
        <p:spPr>
          <a:xfrm>
            <a:off x="2525482" y="2041737"/>
            <a:ext cx="240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7188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1D92-9C51-4607-A56D-F79A09CA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78" y="332001"/>
            <a:ext cx="5383648" cy="6400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Indirect Impacts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FF92C0-6DDC-4EEB-8512-6C2E0F293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53" r="1" b="1187"/>
          <a:stretch/>
        </p:blipFill>
        <p:spPr>
          <a:xfrm>
            <a:off x="3753751" y="4095594"/>
            <a:ext cx="5164005" cy="2289003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A6F4CC1-6730-4CA4-B505-6EF49B90EC88}"/>
              </a:ext>
            </a:extLst>
          </p:cNvPr>
          <p:cNvSpPr/>
          <p:nvPr/>
        </p:nvSpPr>
        <p:spPr>
          <a:xfrm flipH="1">
            <a:off x="2479249" y="3056201"/>
            <a:ext cx="2083323" cy="1325056"/>
          </a:xfrm>
          <a:prstGeom prst="cloudCallou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3F155-B5FF-4900-997F-2CD7DC57E163}"/>
              </a:ext>
            </a:extLst>
          </p:cNvPr>
          <p:cNvSpPr txBox="1"/>
          <p:nvPr/>
        </p:nvSpPr>
        <p:spPr>
          <a:xfrm>
            <a:off x="2829140" y="3214048"/>
            <a:ext cx="1545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That’s a jump… I’ll just stay up here…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81AFA4-DC18-460D-97EC-5E0AA3F1BC1E}"/>
              </a:ext>
            </a:extLst>
          </p:cNvPr>
          <p:cNvSpPr txBox="1">
            <a:spLocks/>
          </p:cNvSpPr>
          <p:nvPr/>
        </p:nvSpPr>
        <p:spPr>
          <a:xfrm>
            <a:off x="498678" y="1129929"/>
            <a:ext cx="5383648" cy="229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Effects that involve the reduction of landscape, habitat fragmentation, and behavioral responses (such as road avoidance)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2DC1EC-31C0-49CB-B292-22465EF4D92A}"/>
              </a:ext>
            </a:extLst>
          </p:cNvPr>
          <p:cNvSpPr txBox="1">
            <a:spLocks/>
          </p:cNvSpPr>
          <p:nvPr/>
        </p:nvSpPr>
        <p:spPr>
          <a:xfrm>
            <a:off x="6335753" y="1129929"/>
            <a:ext cx="5383648" cy="120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Mortality of wildlife due to vehicle collisions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490F0-90A2-48F2-90ED-6A718A17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066" y="5790683"/>
            <a:ext cx="932769" cy="932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AD4F2B-E7C0-4E2F-A994-55039424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542" y="5790682"/>
            <a:ext cx="938865" cy="9327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621E208-71CB-4ADB-AC0D-274D8EB57FB0}"/>
              </a:ext>
            </a:extLst>
          </p:cNvPr>
          <p:cNvSpPr txBox="1">
            <a:spLocks/>
          </p:cNvSpPr>
          <p:nvPr/>
        </p:nvSpPr>
        <p:spPr>
          <a:xfrm>
            <a:off x="6309676" y="332001"/>
            <a:ext cx="5383648" cy="6400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Direct Impacts</a:t>
            </a:r>
          </a:p>
        </p:txBody>
      </p:sp>
    </p:spTree>
    <p:extLst>
      <p:ext uri="{BB962C8B-B14F-4D97-AF65-F5344CB8AC3E}">
        <p14:creationId xmlns:p14="http://schemas.microsoft.com/office/powerpoint/2010/main" val="565461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826489C-BBA8-4C4D-BC86-43CEDA719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346956"/>
            <a:ext cx="6716272" cy="4164089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93DDA42-D9C9-4248-B9EB-9E330A273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1535632"/>
            <a:ext cx="4172712" cy="3786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E7E72-5559-4D2A-BE21-715401C91037}"/>
              </a:ext>
            </a:extLst>
          </p:cNvPr>
          <p:cNvSpPr txBox="1"/>
          <p:nvPr/>
        </p:nvSpPr>
        <p:spPr>
          <a:xfrm>
            <a:off x="7757160" y="2019300"/>
            <a:ext cx="3878580" cy="83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BB247-EC19-426A-A03C-0BFE20773FE4}"/>
              </a:ext>
            </a:extLst>
          </p:cNvPr>
          <p:cNvSpPr txBox="1"/>
          <p:nvPr/>
        </p:nvSpPr>
        <p:spPr>
          <a:xfrm flipV="1">
            <a:off x="9608821" y="1897379"/>
            <a:ext cx="2026920" cy="121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A78BE27-5AD7-4906-B34F-B70E50A23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684" y="5715242"/>
            <a:ext cx="932769" cy="932769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089BCE2E-7BBF-46E0-AEF0-63D17A2EC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498" y="5715241"/>
            <a:ext cx="938865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7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outdoor, ground, road, blacktop&#10;&#10;Description automatically generated">
            <a:extLst>
              <a:ext uri="{FF2B5EF4-FFF2-40B4-BE49-F238E27FC236}">
                <a16:creationId xmlns:a16="http://schemas.microsoft.com/office/drawing/2014/main" id="{261C375C-04B7-41F0-9887-002035D0E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6549" r="25" b="18432"/>
          <a:stretch/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31D57D-DB8F-45E2-B7D2-215DEA0D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835795"/>
            <a:ext cx="10515600" cy="128608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Are Gila Monsters facing these impacts?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F7FA00-1259-49A9-967E-415B7068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265" y="5706012"/>
            <a:ext cx="932769" cy="93276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5F5252F-986B-4E73-AC32-957F048D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8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D9647-33A6-48EC-8B1F-37C90981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867151"/>
            <a:ext cx="4391024" cy="19078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Why Gila Monsters?</a:t>
            </a:r>
          </a:p>
        </p:txBody>
      </p:sp>
      <p:pic>
        <p:nvPicPr>
          <p:cNvPr id="4" name="Picture 3" descr="A lizard on the ground&#10;&#10;Description automatically generated with medium confidence">
            <a:extLst>
              <a:ext uri="{FF2B5EF4-FFF2-40B4-BE49-F238E27FC236}">
                <a16:creationId xmlns:a16="http://schemas.microsoft.com/office/drawing/2014/main" id="{0B06D8F6-9373-4B27-8F56-ECB0C76FA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3" b="24659"/>
          <a:stretch/>
        </p:blipFill>
        <p:spPr>
          <a:xfrm>
            <a:off x="20" y="2"/>
            <a:ext cx="12191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EA1BF4-4453-43AF-8AB3-E79B07D5CC1B}"/>
              </a:ext>
            </a:extLst>
          </p:cNvPr>
          <p:cNvSpPr txBox="1"/>
          <p:nvPr/>
        </p:nvSpPr>
        <p:spPr>
          <a:xfrm>
            <a:off x="5241924" y="3867150"/>
            <a:ext cx="6115051" cy="2724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Considered threaten by IUCN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Understudied species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Unique  squamate – 1 of 2 venomous lizards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	venom hormones were perfect model for treating diabetes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Iconic species of the Southwest United States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Geographic range is threatened with increasing urbanization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8F8D6-3E99-4F41-942C-B758500C9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330" y="5704315"/>
            <a:ext cx="934387" cy="934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5F24A9-0881-41FD-914F-9CDB43F27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7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3C46F-194B-4E15-95DE-96711B4B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" y="0"/>
            <a:ext cx="12127320" cy="6858000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7718" y="1278965"/>
            <a:ext cx="4592444" cy="426719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49080" y="1374588"/>
            <a:ext cx="4315593" cy="40879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9C647-FA6F-4B5C-BDF4-D0EA4D6F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332" y="1872171"/>
            <a:ext cx="3954144" cy="20492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Seasonal Road Surveys and Telemetry</a:t>
            </a:r>
            <a:endParaRPr lang="en-US" sz="4000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081120" y="3758637"/>
            <a:ext cx="2685902" cy="247174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845430" y="3616324"/>
            <a:ext cx="3051507" cy="27563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B980901-8348-441D-BC47-AAB8C55E2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8973" y="2325120"/>
            <a:ext cx="2537979" cy="2944580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25813" y="485983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513D8C9-24E7-4F31-8B40-E3AF6235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5614" y="2499229"/>
            <a:ext cx="2323437" cy="2595038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87359" y="357050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4FE1E4-E887-4833-B9D5-E1FDB61DB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8" r="6048" b="5"/>
          <a:stretch/>
        </p:blipFill>
        <p:spPr>
          <a:xfrm>
            <a:off x="6359783" y="579726"/>
            <a:ext cx="2603820" cy="235009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957C24-10AA-4E98-B5E7-304D0C592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2" r="31796" b="-5"/>
          <a:stretch/>
        </p:blipFill>
        <p:spPr>
          <a:xfrm>
            <a:off x="6305271" y="3765168"/>
            <a:ext cx="2272677" cy="2404194"/>
          </a:xfrm>
          <a:custGeom>
            <a:avLst/>
            <a:gdLst/>
            <a:ahLst/>
            <a:cxnLst/>
            <a:rect l="l" t="t" r="r" b="b"/>
            <a:pathLst>
              <a:path w="2162369" h="2349722">
                <a:moveTo>
                  <a:pt x="1017608" y="0"/>
                </a:moveTo>
                <a:cubicBezTo>
                  <a:pt x="1343611" y="0"/>
                  <a:pt x="1636726" y="97316"/>
                  <a:pt x="1842983" y="274051"/>
                </a:cubicBezTo>
                <a:cubicBezTo>
                  <a:pt x="1943865" y="360525"/>
                  <a:pt x="2022280" y="464246"/>
                  <a:pt x="2076004" y="582337"/>
                </a:cubicBezTo>
                <a:cubicBezTo>
                  <a:pt x="2133284" y="708345"/>
                  <a:pt x="2162369" y="850538"/>
                  <a:pt x="2162369" y="1005035"/>
                </a:cubicBezTo>
                <a:cubicBezTo>
                  <a:pt x="2162369" y="1168860"/>
                  <a:pt x="2131110" y="1334903"/>
                  <a:pt x="2069437" y="1498376"/>
                </a:cubicBezTo>
                <a:cubicBezTo>
                  <a:pt x="2009489" y="1657562"/>
                  <a:pt x="1921200" y="1809084"/>
                  <a:pt x="1814146" y="1936654"/>
                </a:cubicBezTo>
                <a:cubicBezTo>
                  <a:pt x="1705264" y="2066444"/>
                  <a:pt x="1581372" y="2168450"/>
                  <a:pt x="1446023" y="2239799"/>
                </a:cubicBezTo>
                <a:cubicBezTo>
                  <a:pt x="1307663" y="2312711"/>
                  <a:pt x="1163523" y="2349722"/>
                  <a:pt x="1017608" y="2349722"/>
                </a:cubicBezTo>
                <a:cubicBezTo>
                  <a:pt x="870655" y="2349722"/>
                  <a:pt x="784834" y="2290675"/>
                  <a:pt x="619809" y="2167794"/>
                </a:cubicBezTo>
                <a:cubicBezTo>
                  <a:pt x="580008" y="2138146"/>
                  <a:pt x="538826" y="2107488"/>
                  <a:pt x="493546" y="2076126"/>
                </a:cubicBezTo>
                <a:cubicBezTo>
                  <a:pt x="147595" y="1836463"/>
                  <a:pt x="0" y="1579204"/>
                  <a:pt x="0" y="1215956"/>
                </a:cubicBezTo>
                <a:cubicBezTo>
                  <a:pt x="0" y="977555"/>
                  <a:pt x="120238" y="802636"/>
                  <a:pt x="303632" y="562975"/>
                </a:cubicBezTo>
                <a:cubicBezTo>
                  <a:pt x="324124" y="536201"/>
                  <a:pt x="344370" y="509426"/>
                  <a:pt x="363924" y="483507"/>
                </a:cubicBezTo>
                <a:cubicBezTo>
                  <a:pt x="470040" y="343029"/>
                  <a:pt x="570281" y="210366"/>
                  <a:pt x="679113" y="122074"/>
                </a:cubicBezTo>
                <a:cubicBezTo>
                  <a:pt x="783155" y="37666"/>
                  <a:pt x="887542" y="0"/>
                  <a:pt x="1017608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F0A7D1-3B28-4D43-B1E7-D013AFDF0F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6" r="9519" b="5"/>
          <a:stretch/>
        </p:blipFill>
        <p:spPr>
          <a:xfrm>
            <a:off x="9237306" y="2600139"/>
            <a:ext cx="2075470" cy="2331477"/>
          </a:xfrm>
          <a:custGeom>
            <a:avLst/>
            <a:gdLst/>
            <a:ahLst/>
            <a:cxnLst/>
            <a:rect l="l" t="t" r="r" b="b"/>
            <a:pathLst>
              <a:path w="2032624" h="2270234">
                <a:moveTo>
                  <a:pt x="1042023" y="1394"/>
                </a:moveTo>
                <a:cubicBezTo>
                  <a:pt x="1116189" y="4748"/>
                  <a:pt x="1192106" y="14167"/>
                  <a:pt x="1268930" y="29755"/>
                </a:cubicBezTo>
                <a:cubicBezTo>
                  <a:pt x="1391535" y="54633"/>
                  <a:pt x="1483561" y="110372"/>
                  <a:pt x="1567353" y="210433"/>
                </a:cubicBezTo>
                <a:cubicBezTo>
                  <a:pt x="1655005" y="315100"/>
                  <a:pt x="1727050" y="460263"/>
                  <a:pt x="1803312" y="613972"/>
                </a:cubicBezTo>
                <a:cubicBezTo>
                  <a:pt x="1817359" y="642327"/>
                  <a:pt x="1831914" y="671628"/>
                  <a:pt x="1846700" y="700973"/>
                </a:cubicBezTo>
                <a:cubicBezTo>
                  <a:pt x="1979027" y="963656"/>
                  <a:pt x="2062774" y="1152776"/>
                  <a:pt x="2022440" y="1379185"/>
                </a:cubicBezTo>
                <a:cubicBezTo>
                  <a:pt x="1960984" y="1724161"/>
                  <a:pt x="1778332" y="1940248"/>
                  <a:pt x="1411680" y="2101685"/>
                </a:cubicBezTo>
                <a:cubicBezTo>
                  <a:pt x="1363691" y="2122808"/>
                  <a:pt x="1319685" y="2144048"/>
                  <a:pt x="1277151" y="2164592"/>
                </a:cubicBezTo>
                <a:cubicBezTo>
                  <a:pt x="1100803" y="2249728"/>
                  <a:pt x="1009916" y="2289389"/>
                  <a:pt x="871393" y="2261281"/>
                </a:cubicBezTo>
                <a:cubicBezTo>
                  <a:pt x="733849" y="2233372"/>
                  <a:pt x="604240" y="2170653"/>
                  <a:pt x="486153" y="2074943"/>
                </a:cubicBezTo>
                <a:cubicBezTo>
                  <a:pt x="370639" y="1981296"/>
                  <a:pt x="271112" y="1860724"/>
                  <a:pt x="190435" y="1716637"/>
                </a:cubicBezTo>
                <a:cubicBezTo>
                  <a:pt x="111106" y="1575007"/>
                  <a:pt x="53516" y="1414221"/>
                  <a:pt x="23940" y="1251577"/>
                </a:cubicBezTo>
                <a:cubicBezTo>
                  <a:pt x="-6539" y="1084530"/>
                  <a:pt x="-7912" y="920860"/>
                  <a:pt x="19805" y="765277"/>
                </a:cubicBezTo>
                <a:cubicBezTo>
                  <a:pt x="45944" y="618551"/>
                  <a:pt x="97417" y="489074"/>
                  <a:pt x="172729" y="380360"/>
                </a:cubicBezTo>
                <a:cubicBezTo>
                  <a:pt x="243351" y="278485"/>
                  <a:pt x="334814" y="194980"/>
                  <a:pt x="444540" y="132150"/>
                </a:cubicBezTo>
                <a:cubicBezTo>
                  <a:pt x="612784" y="35855"/>
                  <a:pt x="819525" y="-8668"/>
                  <a:pt x="1042023" y="1394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82BB01-E552-4779-9268-45E32E046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315" y="5702977"/>
            <a:ext cx="932769" cy="932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39E58-B59F-47C6-B5B4-9CE3E5B2E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4CDE0CB-80ED-42EE-B80A-4BA8BB74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9" y="567442"/>
            <a:ext cx="11316681" cy="5723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2E981-9C2A-4180-AB53-F5CB3212235A}"/>
              </a:ext>
            </a:extLst>
          </p:cNvPr>
          <p:cNvSpPr txBox="1"/>
          <p:nvPr/>
        </p:nvSpPr>
        <p:spPr>
          <a:xfrm>
            <a:off x="669303" y="782425"/>
            <a:ext cx="18853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LEGEND</a:t>
            </a:r>
          </a:p>
          <a:p>
            <a:pPr algn="ctr"/>
            <a:r>
              <a:rPr lang="en-US" dirty="0"/>
              <a:t>Roads included in surveys- </a:t>
            </a:r>
            <a:r>
              <a:rPr lang="en-US" dirty="0">
                <a:solidFill>
                  <a:schemeClr val="accent4"/>
                </a:solidFill>
              </a:rPr>
              <a:t>Yellow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6DC98-C3C8-45F9-BF9E-7FD564905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34" y="4694399"/>
            <a:ext cx="4877291" cy="15961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D16E2-A817-41BF-9F77-8889C8936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34" y="4561581"/>
            <a:ext cx="1060535" cy="600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DCD74-DC23-4235-B35C-1E4010DE3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175" y="4561581"/>
            <a:ext cx="1057276" cy="600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CDEF2-D1FB-4ECE-BDA2-056C4D200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0916" y="5724669"/>
            <a:ext cx="932769" cy="93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A23C4-E795-48E3-ACE5-076A5D3E2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84EBD-7370-4214-A6C5-16CD7377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alpha val="60000"/>
                  </a:schemeClr>
                </a:solidFill>
              </a:rPr>
              <a:t>Impacts at the Stone Canyon Study 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99FC0-893F-4FD5-923F-BDCE329DB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" r="25853"/>
          <a:stretch/>
        </p:blipFill>
        <p:spPr>
          <a:xfrm>
            <a:off x="636543" y="685800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8C12-831E-45B7-A361-12762DB71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Only 6 DORs (caused by vehicle-animal collisions) recorded since 2002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Over 400 road surveys conducted since then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Over 3,300km to find 1 dead Gila Monster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CF67E-D758-477C-9EEA-4EA0CD9B4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7" r="13810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18CBE-64A3-418A-893F-ABA2D1A0F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352" y="5706495"/>
            <a:ext cx="932769" cy="932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121A1-BC5A-4242-B588-D3E23DF4B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5709769"/>
            <a:ext cx="934387" cy="9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2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456</Words>
  <Application>Microsoft Office PowerPoint</Application>
  <PresentationFormat>Widescreen</PresentationFormat>
  <Paragraphs>90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Meiryo</vt:lpstr>
      <vt:lpstr>Arial</vt:lpstr>
      <vt:lpstr>Calibri</vt:lpstr>
      <vt:lpstr>Calibri Light</vt:lpstr>
      <vt:lpstr>Times New Roman</vt:lpstr>
      <vt:lpstr>Office Theme</vt:lpstr>
      <vt:lpstr>PowerPoint Presentation</vt:lpstr>
      <vt:lpstr>Herpetofauna (Reptile and Amphibian) Road Use</vt:lpstr>
      <vt:lpstr>Indirect Impacts </vt:lpstr>
      <vt:lpstr>PowerPoint Presentation</vt:lpstr>
      <vt:lpstr>Are Gila Monsters facing these impacts?</vt:lpstr>
      <vt:lpstr>Why Gila Monsters?</vt:lpstr>
      <vt:lpstr>Seasonal Road Surveys and Telemetry</vt:lpstr>
      <vt:lpstr>PowerPoint Presentation</vt:lpstr>
      <vt:lpstr>Impacts at the Stone Canyon Study Site</vt:lpstr>
      <vt:lpstr>Road Usage in Stone Canyon</vt:lpstr>
      <vt:lpstr>PowerPoint Presentation</vt:lpstr>
      <vt:lpstr>Telemetry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thoughts </vt:lpstr>
      <vt:lpstr>Future projects related to  Gila Monsters</vt:lpstr>
      <vt:lpstr>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Samantha Leigh - (sljohnson)</dc:creator>
  <cp:lastModifiedBy>Johnson, Samantha Leigh - (sljohnson)</cp:lastModifiedBy>
  <cp:revision>3</cp:revision>
  <dcterms:created xsi:type="dcterms:W3CDTF">2021-02-05T06:28:40Z</dcterms:created>
  <dcterms:modified xsi:type="dcterms:W3CDTF">2021-03-31T17:08:55Z</dcterms:modified>
</cp:coreProperties>
</file>